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926080"/>
            <a:ext cx="8361229" cy="960600"/>
          </a:xfrm>
        </p:spPr>
        <p:txBody>
          <a:bodyPr/>
          <a:lstStyle/>
          <a:p>
            <a:r>
              <a:rPr lang="en-GB" sz="4800" dirty="0"/>
              <a:t>BEFORE YOU BEGIN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355554"/>
          </a:xfrm>
        </p:spPr>
        <p:txBody>
          <a:bodyPr>
            <a:normAutofit/>
          </a:bodyPr>
          <a:lstStyle/>
          <a:p>
            <a:r>
              <a:rPr lang="en-GB" dirty="0"/>
              <a:t>Lisa McIntyre (DAC Secretary)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42" y="1363980"/>
            <a:ext cx="3810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your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4" r="24458"/>
          <a:stretch/>
        </p:blipFill>
        <p:spPr>
          <a:xfrm>
            <a:off x="8404167" y="1891438"/>
            <a:ext cx="3291840" cy="40726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1599" y="1596044"/>
            <a:ext cx="7190509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Also known as… Statement of Significance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Set out history of the site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Identify what makes it special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Think about what you want to enhance and what you don’t want to lose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9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Articulate your needs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1596043"/>
            <a:ext cx="5702531" cy="408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Also known as… Statement of Needs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For worship and non-worship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For the church community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For the local community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5" y="2045246"/>
            <a:ext cx="4638740" cy="3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aware of the legal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6044"/>
            <a:ext cx="6084916" cy="38058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Also known as…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Faculty Jurisdiction (will apply)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Planning Permission (may apply)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30" y="2061556"/>
            <a:ext cx="3686837" cy="31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Seek expert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6044"/>
            <a:ext cx="5738553" cy="45803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Also known as…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DAC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Architects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External statutory consultees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/>
          <a:stretch/>
        </p:blipFill>
        <p:spPr>
          <a:xfrm>
            <a:off x="7342910" y="1922319"/>
            <a:ext cx="427274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27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502</TotalTime>
  <Words>100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Franklin Gothic Book</vt:lpstr>
      <vt:lpstr>Crop</vt:lpstr>
      <vt:lpstr>BEFORE YOU BEGIN</vt:lpstr>
      <vt:lpstr>Understand your building</vt:lpstr>
      <vt:lpstr>Articulate your needs</vt:lpstr>
      <vt:lpstr>Be aware of the legal requirements</vt:lpstr>
      <vt:lpstr>Seek expert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church buildings</dc:title>
  <dc:creator>Stephen Craven</dc:creator>
  <cp:lastModifiedBy>HRB</cp:lastModifiedBy>
  <cp:revision>51</cp:revision>
  <dcterms:created xsi:type="dcterms:W3CDTF">2017-09-01T12:53:57Z</dcterms:created>
  <dcterms:modified xsi:type="dcterms:W3CDTF">2019-11-20T14:12:09Z</dcterms:modified>
</cp:coreProperties>
</file>