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80" r:id="rId7"/>
    <p:sldId id="261" r:id="rId8"/>
    <p:sldId id="262" r:id="rId9"/>
    <p:sldId id="263" r:id="rId10"/>
    <p:sldId id="264" r:id="rId11"/>
    <p:sldId id="265" r:id="rId12"/>
    <p:sldId id="282" r:id="rId13"/>
    <p:sldId id="266" r:id="rId14"/>
    <p:sldId id="267" r:id="rId15"/>
    <p:sldId id="268" r:id="rId16"/>
    <p:sldId id="269" r:id="rId17"/>
    <p:sldId id="270" r:id="rId18"/>
    <p:sldId id="271" r:id="rId19"/>
    <p:sldId id="283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08E26-F597-41E7-B88E-F98B48A5C5CF}" type="datetimeFigureOut">
              <a:rPr lang="en-GB" smtClean="0"/>
              <a:t>10/06/2016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A9176-F2AB-4C9B-B8B3-468B4B469934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0" y="5798938"/>
            <a:ext cx="9144000" cy="1076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977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08E26-F597-41E7-B88E-F98B48A5C5CF}" type="datetimeFigureOut">
              <a:rPr lang="en-GB" smtClean="0"/>
              <a:t>10/06/2016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A9176-F2AB-4C9B-B8B3-468B4B4699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7488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08E26-F597-41E7-B88E-F98B48A5C5CF}" type="datetimeFigureOut">
              <a:rPr lang="en-GB" smtClean="0"/>
              <a:t>10/06/2016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A9176-F2AB-4C9B-B8B3-468B4B4699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3725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08E26-F597-41E7-B88E-F98B48A5C5CF}" type="datetimeFigureOut">
              <a:rPr lang="en-GB" smtClean="0"/>
              <a:t>10/06/2016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A9176-F2AB-4C9B-B8B3-468B4B4699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2750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08E26-F597-41E7-B88E-F98B48A5C5CF}" type="datetimeFigureOut">
              <a:rPr lang="en-GB" smtClean="0"/>
              <a:t>10/06/2016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A9176-F2AB-4C9B-B8B3-468B4B4699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1949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08E26-F597-41E7-B88E-F98B48A5C5CF}" type="datetimeFigureOut">
              <a:rPr lang="en-GB" smtClean="0"/>
              <a:t>10/06/2016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A9176-F2AB-4C9B-B8B3-468B4B4699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1123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08E26-F597-41E7-B88E-F98B48A5C5CF}" type="datetimeFigureOut">
              <a:rPr lang="en-GB" smtClean="0"/>
              <a:t>10/06/2016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A9176-F2AB-4C9B-B8B3-468B4B4699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8853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08E26-F597-41E7-B88E-F98B48A5C5CF}" type="datetimeFigureOut">
              <a:rPr lang="en-GB" smtClean="0"/>
              <a:t>10/06/2016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A9176-F2AB-4C9B-B8B3-468B4B4699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3949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08E26-F597-41E7-B88E-F98B48A5C5CF}" type="datetimeFigureOut">
              <a:rPr lang="en-GB" smtClean="0"/>
              <a:t>10/06/2016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A9176-F2AB-4C9B-B8B3-468B4B4699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0830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08E26-F597-41E7-B88E-F98B48A5C5CF}" type="datetimeFigureOut">
              <a:rPr lang="en-GB" smtClean="0"/>
              <a:t>10/06/2016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A9176-F2AB-4C9B-B8B3-468B4B4699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0679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08E26-F597-41E7-B88E-F98B48A5C5CF}" type="datetimeFigureOut">
              <a:rPr lang="en-GB" smtClean="0"/>
              <a:t>10/06/2016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A9176-F2AB-4C9B-B8B3-468B4B4699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7733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908E26-F597-41E7-B88E-F98B48A5C5CF}" type="datetimeFigureOut">
              <a:rPr lang="en-GB" smtClean="0"/>
              <a:t>10/06/2016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A9176-F2AB-4C9B-B8B3-468B4B4699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7122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556792"/>
            <a:ext cx="7772400" cy="3600399"/>
          </a:xfrm>
        </p:spPr>
        <p:txBody>
          <a:bodyPr>
            <a:noAutofit/>
          </a:bodyPr>
          <a:lstStyle/>
          <a:p>
            <a:r>
              <a:rPr lang="en-GB" sz="6000" dirty="0" smtClean="0"/>
              <a:t>Defining the Project Vision and Planning and Organising for the Job Ahead</a:t>
            </a:r>
            <a:endParaRPr lang="en-GB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067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32655"/>
            <a:ext cx="7054552" cy="5289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230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37" y="188640"/>
            <a:ext cx="8078525" cy="5383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835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132856"/>
            <a:ext cx="8229600" cy="1143000"/>
          </a:xfrm>
        </p:spPr>
        <p:txBody>
          <a:bodyPr>
            <a:normAutofit/>
          </a:bodyPr>
          <a:lstStyle/>
          <a:p>
            <a:r>
              <a:rPr lang="en-GB" sz="6000" b="1" dirty="0" smtClean="0"/>
              <a:t>WHAT DO YOU DO?</a:t>
            </a:r>
            <a:endParaRPr lang="en-GB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660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39806"/>
            <a:ext cx="7272808" cy="5454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192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358" y="404664"/>
            <a:ext cx="7776865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541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42088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GB" sz="6000" dirty="0" smtClean="0"/>
              <a:t>St James’</a:t>
            </a:r>
            <a:br>
              <a:rPr lang="en-GB" sz="6000" dirty="0" smtClean="0"/>
            </a:br>
            <a:r>
              <a:rPr lang="en-GB" sz="6000" dirty="0" smtClean="0"/>
              <a:t>West Hampstead</a:t>
            </a:r>
            <a:endParaRPr lang="en-GB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92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937" y="260648"/>
            <a:ext cx="7380312" cy="5535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35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60647"/>
            <a:ext cx="3998516" cy="5359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724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459" y="692696"/>
            <a:ext cx="6992507" cy="4651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279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36912"/>
            <a:ext cx="8229600" cy="1143000"/>
          </a:xfrm>
        </p:spPr>
        <p:txBody>
          <a:bodyPr>
            <a:normAutofit/>
          </a:bodyPr>
          <a:lstStyle/>
          <a:p>
            <a:r>
              <a:rPr lang="en-GB" sz="6000" b="1" dirty="0" smtClean="0"/>
              <a:t>WHAT DO YOU DO?</a:t>
            </a:r>
            <a:endParaRPr lang="en-GB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2370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49289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GB" sz="6000" dirty="0" smtClean="0"/>
              <a:t>St Michael’s </a:t>
            </a:r>
            <a:br>
              <a:rPr lang="en-GB" sz="6000" dirty="0" smtClean="0"/>
            </a:br>
            <a:r>
              <a:rPr lang="en-GB" sz="6000" dirty="0" err="1" smtClean="0"/>
              <a:t>Byker</a:t>
            </a:r>
            <a:endParaRPr lang="en-GB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378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88640"/>
            <a:ext cx="7524328" cy="5643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675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80715"/>
            <a:ext cx="8100392" cy="5400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645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23455"/>
            <a:ext cx="7452320" cy="558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860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60648"/>
            <a:ext cx="8172400" cy="5448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42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196752"/>
            <a:ext cx="7772400" cy="1470025"/>
          </a:xfrm>
        </p:spPr>
        <p:txBody>
          <a:bodyPr>
            <a:normAutofit/>
          </a:bodyPr>
          <a:lstStyle/>
          <a:p>
            <a:r>
              <a:rPr lang="en-GB" sz="6000" b="1" dirty="0" smtClean="0"/>
              <a:t>What do you do?</a:t>
            </a:r>
            <a:endParaRPr lang="en-GB" sz="6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9632" y="3140968"/>
            <a:ext cx="6400800" cy="1752600"/>
          </a:xfrm>
        </p:spPr>
        <p:txBody>
          <a:bodyPr>
            <a:noAutofit/>
          </a:bodyPr>
          <a:lstStyle/>
          <a:p>
            <a:r>
              <a:rPr lang="en-GB" sz="5400" i="1" dirty="0" smtClean="0">
                <a:solidFill>
                  <a:schemeClr val="tx1"/>
                </a:solidFill>
              </a:rPr>
              <a:t>What is God calling you to be and to do?</a:t>
            </a:r>
            <a:endParaRPr lang="en-GB" sz="54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07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484784"/>
            <a:ext cx="8229600" cy="1143000"/>
          </a:xfrm>
        </p:spPr>
        <p:txBody>
          <a:bodyPr>
            <a:normAutofit/>
          </a:bodyPr>
          <a:lstStyle/>
          <a:p>
            <a:r>
              <a:rPr lang="en-GB" sz="6000" b="1" dirty="0" smtClean="0"/>
              <a:t>Where do you start?</a:t>
            </a:r>
            <a:endParaRPr lang="en-GB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3068960"/>
            <a:ext cx="8229600" cy="2606677"/>
          </a:xfrm>
        </p:spPr>
        <p:txBody>
          <a:bodyPr/>
          <a:lstStyle/>
          <a:p>
            <a:r>
              <a:rPr lang="en-GB" dirty="0" smtClean="0"/>
              <a:t>What are we for?</a:t>
            </a:r>
          </a:p>
          <a:p>
            <a:r>
              <a:rPr lang="en-GB" dirty="0" smtClean="0"/>
              <a:t>What could we become?</a:t>
            </a:r>
          </a:p>
          <a:p>
            <a:r>
              <a:rPr lang="en-GB" dirty="0" smtClean="0"/>
              <a:t>What do we need to become it?</a:t>
            </a:r>
          </a:p>
          <a:p>
            <a:r>
              <a:rPr lang="en-GB" dirty="0" smtClean="0"/>
              <a:t>What gets in the way of becoming it?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839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/>
          </a:bodyPr>
          <a:lstStyle/>
          <a:p>
            <a:r>
              <a:rPr lang="en-GB" sz="6000" b="1" dirty="0" smtClean="0"/>
              <a:t>In the light of all that ….</a:t>
            </a:r>
            <a:endParaRPr lang="en-GB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896544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How do you decide what to do?</a:t>
            </a:r>
          </a:p>
          <a:p>
            <a:pPr lvl="1"/>
            <a:r>
              <a:rPr lang="en-GB" dirty="0" smtClean="0"/>
              <a:t>Think creatively and ‘out of the box’.</a:t>
            </a:r>
          </a:p>
          <a:p>
            <a:pPr lvl="1"/>
            <a:r>
              <a:rPr lang="en-GB" dirty="0" smtClean="0"/>
              <a:t>What opportunities are there?</a:t>
            </a:r>
          </a:p>
          <a:p>
            <a:pPr lvl="1"/>
            <a:r>
              <a:rPr lang="en-GB" dirty="0" smtClean="0"/>
              <a:t>Don’t be possessive.</a:t>
            </a:r>
          </a:p>
          <a:p>
            <a:pPr lvl="1"/>
            <a:r>
              <a:rPr lang="en-GB" dirty="0" smtClean="0"/>
              <a:t>Who could you work in partnership with?</a:t>
            </a:r>
          </a:p>
          <a:p>
            <a:r>
              <a:rPr lang="en-GB" dirty="0" smtClean="0"/>
              <a:t>What is your building’s vocation?</a:t>
            </a:r>
          </a:p>
          <a:p>
            <a:pPr lvl="1"/>
            <a:r>
              <a:rPr lang="en-GB" dirty="0" smtClean="0"/>
              <a:t>How can it be used to make a real difference, as well as contributing to God’s work of bringing about his Kingdom of health and wholeness, peace and generosity, love, beauty and justice?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4684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/>
          <a:lstStyle/>
          <a:p>
            <a:r>
              <a:rPr lang="en-GB" b="1" dirty="0" smtClean="0"/>
              <a:t>BUT … some major questions: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132856"/>
            <a:ext cx="8229600" cy="4525963"/>
          </a:xfrm>
        </p:spPr>
        <p:txBody>
          <a:bodyPr/>
          <a:lstStyle/>
          <a:p>
            <a:r>
              <a:rPr lang="en-GB" dirty="0" smtClean="0"/>
              <a:t>Why do you want to do it?</a:t>
            </a:r>
          </a:p>
          <a:p>
            <a:r>
              <a:rPr lang="en-GB" dirty="0" smtClean="0"/>
              <a:t>Who are you planning to do it for?</a:t>
            </a:r>
          </a:p>
          <a:p>
            <a:r>
              <a:rPr lang="en-GB" dirty="0" smtClean="0"/>
              <a:t>Who wants the things you are suggesting?</a:t>
            </a:r>
          </a:p>
          <a:p>
            <a:r>
              <a:rPr lang="en-GB" dirty="0" smtClean="0"/>
              <a:t>How do you know that’s what people are looking for?</a:t>
            </a:r>
          </a:p>
          <a:p>
            <a:r>
              <a:rPr lang="en-GB" dirty="0" smtClean="0"/>
              <a:t>Who’s going to do it?</a:t>
            </a:r>
          </a:p>
          <a:p>
            <a:r>
              <a:rPr lang="en-GB" dirty="0" smtClean="0"/>
              <a:t>Who is going to be the DRIVER?!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2158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570" y="332656"/>
            <a:ext cx="7056784" cy="5292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606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82069"/>
            <a:ext cx="4104456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733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75181"/>
            <a:ext cx="7152795" cy="5364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979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988840"/>
            <a:ext cx="8229600" cy="1143000"/>
          </a:xfrm>
        </p:spPr>
        <p:txBody>
          <a:bodyPr>
            <a:normAutofit/>
          </a:bodyPr>
          <a:lstStyle/>
          <a:p>
            <a:r>
              <a:rPr lang="en-GB" sz="6000" b="1" dirty="0" smtClean="0"/>
              <a:t>WHAT DO YOU DO?</a:t>
            </a:r>
            <a:endParaRPr lang="en-GB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076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511" y="332656"/>
            <a:ext cx="7200800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13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20186"/>
            <a:ext cx="7416823" cy="5539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067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42088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GB" sz="6000" dirty="0" smtClean="0"/>
              <a:t>St Martin’s </a:t>
            </a:r>
            <a:br>
              <a:rPr lang="en-GB" sz="6000" dirty="0" smtClean="0"/>
            </a:br>
            <a:r>
              <a:rPr lang="en-GB" sz="6000" dirty="0" err="1" smtClean="0"/>
              <a:t>Monkchester</a:t>
            </a:r>
            <a:endParaRPr lang="en-GB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117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thedral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Cathedral1</Template>
  <TotalTime>88</TotalTime>
  <Words>223</Words>
  <Application>Microsoft Office PowerPoint</Application>
  <PresentationFormat>On-screen Show (4:3)</PresentationFormat>
  <Paragraphs>29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Arial</vt:lpstr>
      <vt:lpstr>Calibri</vt:lpstr>
      <vt:lpstr>Cathedral1</vt:lpstr>
      <vt:lpstr>Defining the Project Vision and Planning and Organising for the Job Ahead</vt:lpstr>
      <vt:lpstr>St Michael’s  Byker</vt:lpstr>
      <vt:lpstr>PowerPoint Presentation</vt:lpstr>
      <vt:lpstr>PowerPoint Presentation</vt:lpstr>
      <vt:lpstr>PowerPoint Presentation</vt:lpstr>
      <vt:lpstr>WHAT DO YOU DO?</vt:lpstr>
      <vt:lpstr>PowerPoint Presentation</vt:lpstr>
      <vt:lpstr>PowerPoint Presentation</vt:lpstr>
      <vt:lpstr>St Martin’s  Monkchester</vt:lpstr>
      <vt:lpstr>PowerPoint Presentation</vt:lpstr>
      <vt:lpstr>PowerPoint Presentation</vt:lpstr>
      <vt:lpstr>WHAT DO YOU DO?</vt:lpstr>
      <vt:lpstr>PowerPoint Presentation</vt:lpstr>
      <vt:lpstr>PowerPoint Presentation</vt:lpstr>
      <vt:lpstr>St James’ West Hampstead</vt:lpstr>
      <vt:lpstr>PowerPoint Presentation</vt:lpstr>
      <vt:lpstr>PowerPoint Presentation</vt:lpstr>
      <vt:lpstr>PowerPoint Presentation</vt:lpstr>
      <vt:lpstr>WHAT DO YOU DO?</vt:lpstr>
      <vt:lpstr>PowerPoint Presentation</vt:lpstr>
      <vt:lpstr>PowerPoint Presentation</vt:lpstr>
      <vt:lpstr>PowerPoint Presentation</vt:lpstr>
      <vt:lpstr>PowerPoint Presentation</vt:lpstr>
      <vt:lpstr>What do you do?</vt:lpstr>
      <vt:lpstr>Where do you start?</vt:lpstr>
      <vt:lpstr>In the light of all that ….</vt:lpstr>
      <vt:lpstr>BUT … some major questions: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Defining the Project Vision and Planning and Organising for the Job Ahead</dc:title>
  <dc:creator>John Sadler</dc:creator>
  <cp:lastModifiedBy>Rebecca</cp:lastModifiedBy>
  <cp:revision>11</cp:revision>
  <dcterms:created xsi:type="dcterms:W3CDTF">2016-05-24T10:31:32Z</dcterms:created>
  <dcterms:modified xsi:type="dcterms:W3CDTF">2016-06-10T09:13:30Z</dcterms:modified>
</cp:coreProperties>
</file>