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90" r:id="rId3"/>
    <p:sldId id="309" r:id="rId4"/>
    <p:sldId id="308" r:id="rId5"/>
    <p:sldId id="266" r:id="rId6"/>
    <p:sldId id="338" r:id="rId7"/>
    <p:sldId id="275" r:id="rId8"/>
    <p:sldId id="387" r:id="rId9"/>
    <p:sldId id="330" r:id="rId10"/>
    <p:sldId id="393" r:id="rId11"/>
    <p:sldId id="394" r:id="rId12"/>
    <p:sldId id="37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DCE6F2"/>
    <a:srgbClr val="80ABE0"/>
    <a:srgbClr val="FFFF00"/>
    <a:srgbClr val="FFFF99"/>
    <a:srgbClr val="F3FF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6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102F-8717-46AA-90F8-0BCB11770B71}" type="datetimeFigureOut">
              <a:rPr lang="en-GB" smtClean="0"/>
              <a:pPr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03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603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B5BE-67FB-4AFD-8F30-2C9019846E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9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0E799-0B9A-4675-ADF2-EDE76853D9C0}" type="datetimeFigureOut">
              <a:rPr lang="en-GB" smtClean="0"/>
              <a:pPr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25"/>
            <a:ext cx="5438140" cy="44660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03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603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554A9-E4EC-46E1-AA94-84D6C59FE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149080"/>
            <a:ext cx="1835696" cy="2736304"/>
            <a:chOff x="0" y="4149080"/>
            <a:chExt cx="1835696" cy="2736304"/>
          </a:xfrm>
        </p:grpSpPr>
        <p:pic>
          <p:nvPicPr>
            <p:cNvPr id="7" name="Content Placeholder 5" descr="IF-end-slide-graphic.jpg"/>
            <p:cNvPicPr>
              <a:picLocks noChangeAspect="1"/>
            </p:cNvPicPr>
            <p:nvPr userDrawn="1"/>
          </p:nvPicPr>
          <p:blipFill>
            <a:blip r:embed="rId2" cstate="print"/>
            <a:srcRect t="26088" r="64319"/>
            <a:stretch>
              <a:fillRect/>
            </a:stretch>
          </p:blipFill>
          <p:spPr>
            <a:xfrm>
              <a:off x="0" y="4149080"/>
              <a:ext cx="1761265" cy="273630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 userDrawn="1"/>
          </p:nvSpPr>
          <p:spPr>
            <a:xfrm>
              <a:off x="971600" y="4149080"/>
              <a:ext cx="864096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149080"/>
            <a:ext cx="1835696" cy="2736304"/>
            <a:chOff x="0" y="4149080"/>
            <a:chExt cx="1835696" cy="2736304"/>
          </a:xfrm>
        </p:grpSpPr>
        <p:pic>
          <p:nvPicPr>
            <p:cNvPr id="7" name="Content Placeholder 5" descr="IF-end-slide-graphic.jpg"/>
            <p:cNvPicPr>
              <a:picLocks noChangeAspect="1"/>
            </p:cNvPicPr>
            <p:nvPr userDrawn="1"/>
          </p:nvPicPr>
          <p:blipFill>
            <a:blip r:embed="rId2" cstate="print"/>
            <a:srcRect t="26088" r="64319"/>
            <a:stretch>
              <a:fillRect/>
            </a:stretch>
          </p:blipFill>
          <p:spPr>
            <a:xfrm>
              <a:off x="0" y="4149080"/>
              <a:ext cx="1761265" cy="273630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 userDrawn="1"/>
          </p:nvSpPr>
          <p:spPr>
            <a:xfrm>
              <a:off x="971600" y="4149080"/>
              <a:ext cx="864096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149080"/>
            <a:ext cx="1835696" cy="2736304"/>
            <a:chOff x="0" y="4149080"/>
            <a:chExt cx="1835696" cy="2736304"/>
          </a:xfrm>
        </p:grpSpPr>
        <p:pic>
          <p:nvPicPr>
            <p:cNvPr id="6" name="Content Placeholder 5" descr="IF-end-slide-graphic.jpg"/>
            <p:cNvPicPr>
              <a:picLocks noChangeAspect="1"/>
            </p:cNvPicPr>
            <p:nvPr userDrawn="1"/>
          </p:nvPicPr>
          <p:blipFill>
            <a:blip r:embed="rId2" cstate="print"/>
            <a:srcRect t="26088" r="64319"/>
            <a:stretch>
              <a:fillRect/>
            </a:stretch>
          </p:blipFill>
          <p:spPr>
            <a:xfrm>
              <a:off x="0" y="4149080"/>
              <a:ext cx="1761265" cy="2736304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 userDrawn="1"/>
          </p:nvSpPr>
          <p:spPr>
            <a:xfrm>
              <a:off x="971600" y="4149080"/>
              <a:ext cx="864096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EAA9-FE4F-485C-8147-2FFBC055BF7B}" type="datetimeFigureOut">
              <a:rPr lang="en-US" smtClean="0"/>
              <a:pPr/>
              <a:t>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7B7F-115A-40E7-AF7F-F03FC171F0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spirednortheast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3960" y="4716860"/>
            <a:ext cx="3806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HRBA event, Hexham</a:t>
            </a:r>
          </a:p>
          <a:p>
            <a:pPr algn="ctr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Andrew Duff</a:t>
            </a:r>
          </a:p>
          <a:p>
            <a:pPr algn="ctr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GB" sz="3200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 June 2016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873" y="5646364"/>
            <a:ext cx="1778615" cy="10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Stage 2: ‘Level 1’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6 churches receiving specialist regeneration support to produce detailed options appraisals, business plans, fundraising strategies, heritage activity and interpretation plans, proofs of concept and design specifications for any repairs and adaptations. </a:t>
            </a:r>
          </a:p>
          <a:p>
            <a:pPr lvl="0"/>
            <a:r>
              <a:rPr lang="en-GB" dirty="0" smtClean="0"/>
              <a:t>The 6 churches will also have heritage interpretation displays, learning resources and digital content, and linked in a ‘treasures’ trail. </a:t>
            </a:r>
          </a:p>
        </p:txBody>
      </p:sp>
      <p:pic>
        <p:nvPicPr>
          <p:cNvPr id="4" name="Picture 3" descr="IF_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096" y="274638"/>
            <a:ext cx="62493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Stage 2: ‘Level 2’ </a:t>
            </a:r>
            <a:r>
              <a:rPr lang="en-GB" i="1" dirty="0" smtClean="0"/>
              <a:t>and beyond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12 other churches receiving targeted mentoring and advisory support, training and networking opportunities. </a:t>
            </a:r>
          </a:p>
          <a:p>
            <a:pPr lvl="0"/>
            <a:r>
              <a:rPr lang="en-GB" i="1" dirty="0" smtClean="0"/>
              <a:t>A 3-year training and skills programme - to be open to other churches.</a:t>
            </a:r>
          </a:p>
          <a:p>
            <a:pPr lvl="0"/>
            <a:r>
              <a:rPr lang="en-GB" i="1" dirty="0" smtClean="0"/>
              <a:t>Planning tools, video guide, online resources, case studies, </a:t>
            </a:r>
            <a:r>
              <a:rPr lang="en-GB" i="1" dirty="0" err="1" smtClean="0"/>
              <a:t>etc</a:t>
            </a:r>
            <a:r>
              <a:rPr lang="en-GB" i="1" dirty="0" smtClean="0"/>
              <a:t> - to be widely available.</a:t>
            </a:r>
          </a:p>
          <a:p>
            <a:r>
              <a:rPr lang="en-GB" i="1" dirty="0" smtClean="0"/>
              <a:t>A regional conference to share examples and insights for church regeneration projects.</a:t>
            </a:r>
          </a:p>
        </p:txBody>
      </p:sp>
      <p:pic>
        <p:nvPicPr>
          <p:cNvPr id="4" name="Picture 3" descr="IF_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738394"/>
            <a:ext cx="1512169" cy="93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" y="5779375"/>
            <a:ext cx="1940126" cy="889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circus1.bmp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15616" y="404664"/>
            <a:ext cx="6874640" cy="515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81745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For more details of the Inspired Futures project </a:t>
            </a:r>
          </a:p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visit: www.inspirednortheast.org.uk</a:t>
            </a:r>
            <a:endParaRPr lang="en-GB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rew.duff\AppData\Local\Microsoft\Windows\Temporary Internet Files\Content.IE5\8G3AA1PK\interroga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63414"/>
            <a:ext cx="1944216" cy="23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‘Inspired Futures’?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96" y="3212976"/>
            <a:ext cx="6707088" cy="32403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Inspired North East experience</a:t>
            </a:r>
          </a:p>
          <a:p>
            <a:r>
              <a:rPr lang="en-GB" dirty="0" smtClean="0"/>
              <a:t>Needs and opportunities</a:t>
            </a:r>
          </a:p>
          <a:p>
            <a:r>
              <a:rPr lang="en-GB" dirty="0" smtClean="0"/>
              <a:t>Project concept – a way of working:</a:t>
            </a:r>
          </a:p>
          <a:p>
            <a:pPr lvl="1"/>
            <a:r>
              <a:rPr lang="en-GB" sz="3200" dirty="0" smtClean="0"/>
              <a:t>Influential precedents…</a:t>
            </a:r>
          </a:p>
          <a:p>
            <a:pPr lvl="1"/>
            <a:r>
              <a:rPr lang="en-GB" sz="3200" dirty="0" smtClean="0"/>
              <a:t>A ‘task team’ approach...</a:t>
            </a:r>
          </a:p>
          <a:p>
            <a:pPr lvl="1"/>
            <a:r>
              <a:rPr lang="en-GB" sz="3200" dirty="0" smtClean="0"/>
              <a:t>A ‘cohort’ working model...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 (2015)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‘Way Forward’ reports and Heritage assessments for 18 churches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Over 120 volunteers engaged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Over 200 training days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Audits, pilot heritage activities, </a:t>
            </a:r>
            <a:r>
              <a:rPr lang="en-GB" dirty="0" err="1" smtClean="0"/>
              <a:t>etc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Recommendations for Stage 2 treatment</a:t>
            </a:r>
          </a:p>
          <a:p>
            <a:pPr marL="457200" lvl="1" indent="0" algn="ctr">
              <a:buNone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available on </a:t>
            </a:r>
            <a:r>
              <a:rPr lang="en-GB" dirty="0" smtClean="0">
                <a:solidFill>
                  <a:schemeClr val="accent2"/>
                </a:solidFill>
                <a:hlinkClick r:id="rId2"/>
              </a:rPr>
              <a:t>www.inspirednortheast.org.uk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 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  <p:pic>
        <p:nvPicPr>
          <p:cNvPr id="5" name="Picture 4" descr="IF_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Elsdon-project-group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-475" t="4524" b="4979"/>
          <a:stretch>
            <a:fillRect/>
          </a:stretch>
        </p:blipFill>
        <p:spPr>
          <a:xfrm rot="21399172">
            <a:off x="1674020" y="370582"/>
            <a:ext cx="4752528" cy="321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5" descr="IF-Engaging Community - Durham 020715 (9)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05235">
            <a:off x="560470" y="3440413"/>
            <a:ext cx="3888432" cy="323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88224" y="534159"/>
            <a:ext cx="2411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Elsdon</a:t>
            </a:r>
            <a:r>
              <a:rPr lang="en-GB" sz="2000" dirty="0" smtClean="0"/>
              <a:t> local project group</a:t>
            </a:r>
          </a:p>
          <a:p>
            <a:r>
              <a:rPr lang="en-GB" sz="1000" dirty="0" smtClean="0"/>
              <a:t> </a:t>
            </a:r>
          </a:p>
          <a:p>
            <a:r>
              <a:rPr lang="en-GB" sz="2000" dirty="0" smtClean="0"/>
              <a:t>Community Engagement </a:t>
            </a:r>
          </a:p>
          <a:p>
            <a:r>
              <a:rPr lang="en-GB" sz="2000" dirty="0" smtClean="0"/>
              <a:t>Workshop, </a:t>
            </a:r>
            <a:r>
              <a:rPr lang="en-GB" sz="2000" dirty="0" err="1" smtClean="0"/>
              <a:t>Bensham</a:t>
            </a:r>
            <a:endParaRPr lang="en-GB" sz="2000" dirty="0" smtClean="0"/>
          </a:p>
          <a:p>
            <a:endParaRPr lang="en-GB" sz="1000" dirty="0" smtClean="0"/>
          </a:p>
          <a:p>
            <a:r>
              <a:rPr lang="en-GB" sz="2000" dirty="0" smtClean="0"/>
              <a:t>Alston art show</a:t>
            </a:r>
            <a:endParaRPr lang="en-GB" sz="2000" dirty="0"/>
          </a:p>
        </p:txBody>
      </p:sp>
      <p:pic>
        <p:nvPicPr>
          <p:cNvPr id="5" name="Content Placeholder 5" descr="Elsdon-project-group2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78740">
            <a:off x="4515105" y="3351262"/>
            <a:ext cx="4308030" cy="323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565">
            <a:off x="3511188" y="19058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58" y="3068960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2924944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3" cy="1143000"/>
          </a:xfrm>
        </p:spPr>
        <p:txBody>
          <a:bodyPr/>
          <a:lstStyle/>
          <a:p>
            <a:r>
              <a:rPr lang="en-GB" dirty="0" smtClean="0"/>
              <a:t>Stage 2 (2016-2019)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56184"/>
            <a:ext cx="7283152" cy="506916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Project partners:</a:t>
            </a:r>
          </a:p>
          <a:p>
            <a:pPr lvl="1"/>
            <a:r>
              <a:rPr lang="en-GB" dirty="0" smtClean="0"/>
              <a:t>Newcastle Diocese &amp; Durham Diocese (C of E) </a:t>
            </a:r>
          </a:p>
          <a:p>
            <a:pPr lvl="1"/>
            <a:r>
              <a:rPr lang="en-GB" dirty="0" smtClean="0"/>
              <a:t>The Churches Conservation Trust (CCT)</a:t>
            </a:r>
          </a:p>
          <a:p>
            <a:pPr lvl="1"/>
            <a:r>
              <a:rPr lang="en-GB" dirty="0" smtClean="0"/>
              <a:t>Historic England</a:t>
            </a:r>
          </a:p>
          <a:p>
            <a:pPr lvl="1"/>
            <a:r>
              <a:rPr lang="en-GB" dirty="0" smtClean="0"/>
              <a:t>National Churches Trust</a:t>
            </a:r>
          </a:p>
          <a:p>
            <a:pPr lvl="1"/>
            <a:r>
              <a:rPr lang="en-GB" dirty="0" smtClean="0"/>
              <a:t>Northumbria Historic Churches Trust </a:t>
            </a:r>
          </a:p>
          <a:p>
            <a:r>
              <a:rPr lang="en-GB" b="1" dirty="0" smtClean="0"/>
              <a:t>Project team:</a:t>
            </a:r>
          </a:p>
          <a:p>
            <a:pPr lvl="1"/>
            <a:r>
              <a:rPr lang="en-GB" dirty="0" smtClean="0"/>
              <a:t>Project Officer – </a:t>
            </a:r>
            <a:r>
              <a:rPr lang="en-GB" i="1" dirty="0" smtClean="0"/>
              <a:t>to be appointed</a:t>
            </a:r>
          </a:p>
          <a:p>
            <a:pPr lvl="1"/>
            <a:r>
              <a:rPr lang="en-GB" dirty="0" smtClean="0"/>
              <a:t>Andrew Duff &amp; David Lovie - Newcastle Diocese</a:t>
            </a:r>
          </a:p>
          <a:p>
            <a:pPr lvl="1"/>
            <a:r>
              <a:rPr lang="en-GB" dirty="0" smtClean="0"/>
              <a:t>Peter Biggers - Durham Diocese </a:t>
            </a:r>
          </a:p>
          <a:p>
            <a:pPr lvl="1"/>
            <a:r>
              <a:rPr lang="en-GB" dirty="0" smtClean="0"/>
              <a:t>Matthew McKeague &amp; Regeneration Team – CCT</a:t>
            </a:r>
          </a:p>
          <a:p>
            <a:pPr lvl="1"/>
            <a:r>
              <a:rPr lang="en-GB" dirty="0" smtClean="0"/>
              <a:t>Jo Scott Associates – Heritage Consultant</a:t>
            </a:r>
          </a:p>
          <a:p>
            <a:pPr lvl="1"/>
            <a:r>
              <a:rPr lang="en-GB" dirty="0" smtClean="0"/>
              <a:t>Nicola Bell - Evaluation Consultant </a:t>
            </a:r>
          </a:p>
        </p:txBody>
      </p:sp>
      <p:pic>
        <p:nvPicPr>
          <p:cNvPr id="10" name="Picture 9" descr="IF_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5" cy="1143000"/>
          </a:xfrm>
        </p:spPr>
        <p:txBody>
          <a:bodyPr/>
          <a:lstStyle/>
          <a:p>
            <a:r>
              <a:rPr lang="en-GB" dirty="0" smtClean="0"/>
              <a:t>Stage 2 Vision &amp; 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sustainable futures for historic churches, build upon heritage and wider community opportunities, and strengthen capacity of those caring for this heritage.</a:t>
            </a:r>
          </a:p>
          <a:p>
            <a:r>
              <a:rPr lang="en-GB" dirty="0" smtClean="0"/>
              <a:t>Demonstrate new models,  practical tools and concepts for working with historic places of worship and getting resources to where they are needed.</a:t>
            </a:r>
            <a:endParaRPr lang="en-GB" dirty="0"/>
          </a:p>
        </p:txBody>
      </p:sp>
      <p:pic>
        <p:nvPicPr>
          <p:cNvPr id="9" name="Picture 8" descr="IF_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diagrams stage2-levels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124744"/>
            <a:ext cx="5904656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3326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Three levels of </a:t>
            </a:r>
            <a:r>
              <a:rPr lang="en-US" sz="4000" dirty="0" smtClean="0"/>
              <a:t>activity</a:t>
            </a:r>
            <a:endParaRPr lang="en-GB" sz="4000" dirty="0"/>
          </a:p>
        </p:txBody>
      </p:sp>
      <p:sp>
        <p:nvSpPr>
          <p:cNvPr id="4" name="Line Callout 2 3"/>
          <p:cNvSpPr/>
          <p:nvPr/>
        </p:nvSpPr>
        <p:spPr>
          <a:xfrm>
            <a:off x="6300192" y="4797152"/>
            <a:ext cx="2232248" cy="12241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272"/>
              <a:gd name="adj6" fmla="val -10057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6</a:t>
            </a:r>
            <a:r>
              <a:rPr lang="en-GB" sz="2400" dirty="0" smtClean="0"/>
              <a:t> churches for Regeneration &amp; Heritage action</a:t>
            </a:r>
            <a:endParaRPr lang="en-GB" sz="2400" dirty="0"/>
          </a:p>
        </p:txBody>
      </p:sp>
      <p:sp>
        <p:nvSpPr>
          <p:cNvPr id="5" name="Line Callout 2 4"/>
          <p:cNvSpPr/>
          <p:nvPr/>
        </p:nvSpPr>
        <p:spPr>
          <a:xfrm>
            <a:off x="6265627" y="1293364"/>
            <a:ext cx="2232248" cy="12241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614"/>
              <a:gd name="adj6" fmla="val -59762"/>
            </a:avLst>
          </a:prstGeom>
          <a:solidFill>
            <a:srgbClr val="80A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Open to other churches to share in events &amp; tools </a:t>
            </a:r>
            <a:endParaRPr lang="en-GB" sz="2200" dirty="0"/>
          </a:p>
        </p:txBody>
      </p:sp>
      <p:sp>
        <p:nvSpPr>
          <p:cNvPr id="6" name="Line Callout 2 5"/>
          <p:cNvSpPr/>
          <p:nvPr/>
        </p:nvSpPr>
        <p:spPr>
          <a:xfrm>
            <a:off x="6300192" y="3068960"/>
            <a:ext cx="2232248" cy="12241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90"/>
              <a:gd name="adj6" fmla="val -7384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12 churches for Mentoring &amp; Advice action</a:t>
            </a:r>
            <a:endParaRPr lang="en-GB" sz="2400" dirty="0"/>
          </a:p>
        </p:txBody>
      </p:sp>
      <p:pic>
        <p:nvPicPr>
          <p:cNvPr id="9" name="Picture 8" descr="IF_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3" y="66640"/>
            <a:ext cx="2463593" cy="1130112"/>
          </a:xfrm>
          <a:prstGeom prst="rect">
            <a:avLst/>
          </a:prstGeom>
        </p:spPr>
      </p:pic>
      <p:pic>
        <p:nvPicPr>
          <p:cNvPr id="4099" name="Picture 3" descr="C:\Users\andrew.duff\AppData\Local\Microsoft\Windows\Temporary Internet Files\Content.IE5\QF2DG1X3\Arrow_(PSF)[1]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4836">
            <a:off x="-60296" y="3233966"/>
            <a:ext cx="3110490" cy="5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5 L -0.125 -0.25 C -0.06892 -0.25 1.38889E-6 -0.18102 1.38889E-6 -0.125 L 1.38889E-6 -2.96296E-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5073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37720" y="274638"/>
            <a:ext cx="368275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Sites proposed for ‘Level 1’ action: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989138"/>
            <a:ext cx="4041775" cy="3951287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Elsdon</a:t>
            </a:r>
            <a:r>
              <a:rPr lang="en-GB" sz="2400" dirty="0" smtClean="0"/>
              <a:t> St Cuthbert’s</a:t>
            </a:r>
          </a:p>
          <a:p>
            <a:r>
              <a:rPr lang="en-GB" sz="2400" dirty="0" smtClean="0"/>
              <a:t>Haymarket St Thomas’ </a:t>
            </a:r>
          </a:p>
          <a:p>
            <a:r>
              <a:rPr lang="en-GB" sz="2400" dirty="0" err="1" smtClean="0"/>
              <a:t>Shieldfield</a:t>
            </a:r>
            <a:r>
              <a:rPr lang="en-GB" sz="2400" dirty="0" smtClean="0"/>
              <a:t> Christ Church </a:t>
            </a:r>
          </a:p>
          <a:p>
            <a:r>
              <a:rPr lang="en-GB" sz="2400" dirty="0" err="1" smtClean="0"/>
              <a:t>Bensham</a:t>
            </a:r>
            <a:r>
              <a:rPr lang="en-GB" sz="2400" dirty="0" smtClean="0"/>
              <a:t> St Chad’s </a:t>
            </a:r>
          </a:p>
          <a:p>
            <a:r>
              <a:rPr lang="en-GB" sz="2400" dirty="0" smtClean="0"/>
              <a:t>Darlington St Cuthbert’s </a:t>
            </a:r>
          </a:p>
          <a:p>
            <a:r>
              <a:rPr lang="en-GB" sz="2400" dirty="0" err="1" smtClean="0"/>
              <a:t>Billingham</a:t>
            </a:r>
            <a:r>
              <a:rPr lang="en-GB" sz="2400" dirty="0" smtClean="0"/>
              <a:t> St Cuthbert’s</a:t>
            </a:r>
          </a:p>
          <a:p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	Plus 12 other sites for  ‘Level 2’ support.</a:t>
            </a:r>
          </a:p>
          <a:p>
            <a:endParaRPr lang="en-GB" sz="24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283968" y="4437112"/>
            <a:ext cx="936104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547664" y="1484784"/>
            <a:ext cx="3664024" cy="7116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275856" y="2636912"/>
            <a:ext cx="19442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275856" y="3068960"/>
            <a:ext cx="1944216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203848" y="3212976"/>
            <a:ext cx="2016224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19872" y="4005064"/>
            <a:ext cx="1800200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DSCF256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6939">
            <a:off x="266549" y="2418934"/>
            <a:ext cx="3173166" cy="423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St Chads, Bensham, Isabel Assaly, May 2015 (36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54981">
            <a:off x="5600934" y="2683611"/>
            <a:ext cx="3149590" cy="391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1" r="5885"/>
          <a:stretch/>
        </p:blipFill>
        <p:spPr bwMode="auto">
          <a:xfrm rot="21333693">
            <a:off x="1845821" y="262016"/>
            <a:ext cx="5592246" cy="279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35896" y="3199035"/>
            <a:ext cx="194421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2800" dirty="0" smtClean="0">
                <a:ea typeface="Calibri"/>
                <a:cs typeface="Times New Roman"/>
              </a:rPr>
              <a:t>EXAMPLES</a:t>
            </a:r>
            <a:endParaRPr lang="en-GB" sz="2400" dirty="0" smtClean="0">
              <a:ea typeface="Calibri"/>
              <a:cs typeface="Times New Roman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2400" dirty="0" smtClean="0">
                <a:ea typeface="Calibri"/>
                <a:cs typeface="Times New Roman"/>
              </a:rPr>
              <a:t>Deeply </a:t>
            </a:r>
            <a:r>
              <a:rPr lang="en-GB" sz="2400" dirty="0">
                <a:ea typeface="Calibri"/>
                <a:cs typeface="Times New Roman"/>
              </a:rPr>
              <a:t>rural community…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ea typeface="Calibri"/>
                <a:cs typeface="Times New Roman"/>
              </a:rPr>
              <a:t>Inner city transition…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ea typeface="Calibri"/>
                <a:cs typeface="Times New Roman"/>
              </a:rPr>
              <a:t>Arts &amp; Crafts gem…</a:t>
            </a:r>
          </a:p>
        </p:txBody>
      </p:sp>
      <p:pic>
        <p:nvPicPr>
          <p:cNvPr id="10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565">
            <a:off x="3971806" y="19058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ndrew.duff\AppData\Local\Microsoft\Windows\Temporary Internet Files\Content.IE5\8G3AA1PK\Punais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2408286"/>
            <a:ext cx="504056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449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Why ‘Inspired Futures’? </vt:lpstr>
      <vt:lpstr>Stage 1 (2015)</vt:lpstr>
      <vt:lpstr>PowerPoint Presentation</vt:lpstr>
      <vt:lpstr>Stage 2 (2016-2019)</vt:lpstr>
      <vt:lpstr>Stage 2 Vision &amp; Aims</vt:lpstr>
      <vt:lpstr>PowerPoint Presentation</vt:lpstr>
      <vt:lpstr>Sites proposed for ‘Level 1’ action:</vt:lpstr>
      <vt:lpstr>PowerPoint Presentation</vt:lpstr>
      <vt:lpstr>Stage 2: ‘Level 1’ focus</vt:lpstr>
      <vt:lpstr>Stage 2: ‘Level 2’ and beyond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Duff</dc:creator>
  <cp:lastModifiedBy>Rebecca</cp:lastModifiedBy>
  <cp:revision>159</cp:revision>
  <cp:lastPrinted>2016-05-11T14:40:23Z</cp:lastPrinted>
  <dcterms:created xsi:type="dcterms:W3CDTF">2014-09-03T15:54:15Z</dcterms:created>
  <dcterms:modified xsi:type="dcterms:W3CDTF">2016-06-10T15:56:59Z</dcterms:modified>
</cp:coreProperties>
</file>