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64" r:id="rId4"/>
    <p:sldId id="263" r:id="rId5"/>
    <p:sldId id="262" r:id="rId6"/>
    <p:sldId id="265" r:id="rId7"/>
    <p:sldId id="256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7674"/>
    <a:srgbClr val="D28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10" autoAdjust="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E3B74-F9B8-4697-8669-DF64C5DA715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B0415-A74B-4381-8D26-2A7ECBEA8F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63BC-8E38-45C7-839F-0FE77202B37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8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63BC-8E38-45C7-839F-0FE77202B37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8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A63BC-8E38-45C7-839F-0FE77202B37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377 POWs of 862 engaged</a:t>
            </a:r>
          </a:p>
          <a:p>
            <a:r>
              <a:rPr lang="en-GB" dirty="0" smtClean="0"/>
              <a:t>177 site visits</a:t>
            </a:r>
            <a:r>
              <a:rPr lang="en-GB" baseline="0" dirty="0" smtClean="0"/>
              <a:t> – some 1 visit = 1 day but Greater Manchester team visited five on one memorable 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786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Many do not recognise the financial impact of neglecting maintenance - The Value of Maintenance Report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 smtClean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B0415-A74B-4381-8D26-2A7ECBEA8F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Creation</a:t>
            </a:r>
            <a:r>
              <a:rPr lang="en-GB" baseline="0" dirty="0" smtClean="0"/>
              <a:t> of an updated maintenance plan template which includes a section for works highlighted in the QI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B0415-A74B-4381-8D26-2A7ECBEA8F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4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dirty="0" err="1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Thornham</a:t>
            </a:r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 RL NHLF application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Creation of a CDA process map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Testing varied levels of support </a:t>
            </a:r>
          </a:p>
          <a:p>
            <a:pPr algn="ctr"/>
            <a:endParaRPr lang="en-GB" b="1" dirty="0" smtClean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B0415-A74B-4381-8D26-2A7ECBEA8F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5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Applications have been rejected on the basis of</a:t>
            </a:r>
            <a:r>
              <a:rPr lang="en-GB" baseline="0" dirty="0" smtClean="0"/>
              <a:t> concerns over H&amp;S but there is much more work to 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B0415-A74B-4381-8D26-2A7ECBEA8F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60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B0415-A74B-4381-8D26-2A7ECBEA8F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8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9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94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3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44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3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1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13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0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4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6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6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6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7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5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2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4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8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2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FDF8-E5B8-458A-9E53-701F04E4BF7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852FF-BEDE-4E5A-81E8-05FAF4A2CF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5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C1041-C9C9-4709-BF2F-E284A18C37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933-8EA3-449C-93A8-F1796A5597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6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37625" y="982469"/>
            <a:ext cx="5254655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Taylor Review </a:t>
            </a:r>
            <a:r>
              <a:rPr lang="en-GB" sz="36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Pilot</a:t>
            </a:r>
            <a:endParaRPr lang="en-GB" sz="3600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0829" y="5661248"/>
            <a:ext cx="5251451" cy="846386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Lucy More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 Project Manager</a:t>
            </a:r>
          </a:p>
          <a:p>
            <a:pPr algn="ctr"/>
            <a:r>
              <a:rPr lang="en-GB" sz="7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All images © Historic England</a:t>
            </a:r>
            <a:endParaRPr lang="en-GB" sz="700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25" y="1867855"/>
            <a:ext cx="5254655" cy="3577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8304" y="58772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All images are © Historic England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73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/>
          <a:stretch/>
        </p:blipFill>
        <p:spPr bwMode="auto">
          <a:xfrm>
            <a:off x="2734831" y="1479564"/>
            <a:ext cx="3600400" cy="44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40829" y="961564"/>
            <a:ext cx="5251450" cy="523220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Pilot Scope</a:t>
            </a:r>
          </a:p>
        </p:txBody>
      </p:sp>
    </p:spTree>
    <p:extLst>
      <p:ext uri="{BB962C8B-B14F-4D97-AF65-F5344CB8AC3E}">
        <p14:creationId xmlns:p14="http://schemas.microsoft.com/office/powerpoint/2010/main" val="13150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840829" y="961564"/>
            <a:ext cx="5251450" cy="523220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Progress to November 2019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600" y="1988840"/>
            <a:ext cx="35478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 smtClean="0">
                <a:solidFill>
                  <a:srgbClr val="B62126"/>
                </a:solidFill>
                <a:latin typeface="Arial"/>
                <a:ea typeface="Calibri"/>
                <a:cs typeface="Times New Roman"/>
              </a:rPr>
              <a:t>377</a:t>
            </a:r>
            <a:r>
              <a:rPr lang="en-GB" sz="32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places of worship in contact with or contacted by the pilot team </a:t>
            </a: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0" y="1957334"/>
            <a:ext cx="3600400" cy="14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600" b="1" dirty="0" smtClean="0">
                <a:solidFill>
                  <a:srgbClr val="77A942"/>
                </a:solidFill>
                <a:latin typeface="Arial"/>
                <a:ea typeface="Calibri"/>
                <a:cs typeface="Times New Roman"/>
              </a:rPr>
              <a:t>177</a:t>
            </a:r>
            <a:r>
              <a:rPr lang="en-GB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site visits to </a:t>
            </a:r>
            <a:r>
              <a:rPr lang="en-GB" sz="20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different </a:t>
            </a:r>
            <a:r>
              <a:rPr lang="en-GB" sz="20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places of worship completed</a:t>
            </a:r>
            <a:endParaRPr lang="en-GB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61876" y="4149080"/>
            <a:ext cx="3672408" cy="15121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F2B608"/>
                </a:solidFill>
                <a:latin typeface="Arial"/>
                <a:ea typeface="Calibri"/>
                <a:cs typeface="Times New Roman"/>
              </a:rPr>
              <a:t>152 </a:t>
            </a:r>
            <a:r>
              <a:rPr lang="en-GB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places of worship received community development support</a:t>
            </a:r>
            <a:endParaRPr lang="en-GB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72000" y="4149080"/>
            <a:ext cx="36004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 smtClean="0">
                <a:solidFill>
                  <a:srgbClr val="32A2DB"/>
                </a:solidFill>
                <a:latin typeface="Arial"/>
                <a:ea typeface="Calibri"/>
                <a:cs typeface="Times New Roman"/>
              </a:rPr>
              <a:t>985,051 </a:t>
            </a:r>
            <a:r>
              <a:rPr lang="en-GB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grant </a:t>
            </a:r>
            <a:r>
              <a:rPr lang="en-GB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funding committed </a:t>
            </a:r>
            <a:r>
              <a:rPr lang="en-GB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for </a:t>
            </a:r>
            <a:r>
              <a:rPr lang="en-GB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maintenance and minor repairs</a:t>
            </a:r>
            <a:endParaRPr lang="en-GB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452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684" y="908720"/>
            <a:ext cx="5688632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Can we do more to improve understanding of the value of regular maintenance activity?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7491" y="5909791"/>
            <a:ext cx="5769018" cy="584775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Recognising </a:t>
            </a:r>
            <a:r>
              <a:rPr lang="en-GB" sz="1600" b="1" dirty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the financial impact of neglecting maintenance </a:t>
            </a:r>
            <a:endParaRPr lang="en-GB" sz="1700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1214"/>
            <a:ext cx="2809738" cy="40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684" y="1054477"/>
            <a:ext cx="5688632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How can we help people to formalise their approaches to maintenance?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r="1976" b="6577"/>
          <a:stretch/>
        </p:blipFill>
        <p:spPr bwMode="auto">
          <a:xfrm>
            <a:off x="1641513" y="1997674"/>
            <a:ext cx="5894024" cy="31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27684" y="5308083"/>
            <a:ext cx="5688632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Lack of a written maintenance plan does not mean that there is no activity</a:t>
            </a:r>
          </a:p>
        </p:txBody>
      </p:sp>
    </p:spTree>
    <p:extLst>
      <p:ext uri="{BB962C8B-B14F-4D97-AF65-F5344CB8AC3E}">
        <p14:creationId xmlns:p14="http://schemas.microsoft.com/office/powerpoint/2010/main" val="18324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684" y="1054477"/>
            <a:ext cx="5688632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How can we better communicate the benefits of community development?</a:t>
            </a:r>
            <a:endParaRPr lang="en-GB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8300" y="2668270"/>
            <a:ext cx="927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</p:txBody>
      </p:sp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27684" y="5630648"/>
            <a:ext cx="5688632" cy="369332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“We’ve already engaged the community”</a:t>
            </a:r>
            <a:endParaRPr lang="en-GB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6" y="1844824"/>
            <a:ext cx="2467409" cy="37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684" y="908720"/>
            <a:ext cx="5688632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How can we improve people’s understanding of health and safety?</a:t>
            </a:r>
            <a:endParaRPr lang="en-GB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684" y="5661248"/>
            <a:ext cx="5688632" cy="369332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Further training could be considered  </a:t>
            </a:r>
            <a:endParaRPr lang="en-GB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5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685" y="1187460"/>
            <a:ext cx="5837643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Can we help to spread positive messages about consent and permissions?</a:t>
            </a:r>
            <a:endParaRPr lang="en-GB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684" y="5734996"/>
            <a:ext cx="5837643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Helvetica" pitchFamily="34" charset="0"/>
              </a:rPr>
              <a:t>Works without consent are often included in grant applications</a:t>
            </a:r>
            <a:endParaRPr lang="en-GB" b="1" baseline="0" dirty="0" smtClean="0">
              <a:latin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"/>
          <a:stretch/>
        </p:blipFill>
        <p:spPr bwMode="auto">
          <a:xfrm>
            <a:off x="1686686" y="1911878"/>
            <a:ext cx="5837642" cy="374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684" y="1043444"/>
            <a:ext cx="5688632" cy="646331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How can we emphasise the value of peer-to-peer support and learning? </a:t>
            </a:r>
            <a:endParaRPr lang="en-GB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7491" y="5517232"/>
            <a:ext cx="5769018" cy="615553"/>
          </a:xfrm>
          <a:prstGeom prst="rect">
            <a:avLst/>
          </a:prstGeom>
          <a:solidFill>
            <a:srgbClr val="91C0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 smtClean="0">
                <a:solidFill>
                  <a:prstClr val="black"/>
                </a:solidFill>
                <a:latin typeface="Helvetica" pitchFamily="34" charset="0"/>
                <a:cs typeface="Arial" panose="020B0604020202020204" pitchFamily="34" charset="0"/>
              </a:rPr>
              <a:t>Feedback on the Churches Conservation Trust workshops has been very positive </a:t>
            </a:r>
            <a:endParaRPr lang="en-GB" sz="1700" b="1" dirty="0">
              <a:solidFill>
                <a:prstClr val="black"/>
              </a:solidFill>
              <a:latin typeface="Helvetica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/>
          <a:stretch/>
        </p:blipFill>
        <p:spPr bwMode="auto">
          <a:xfrm>
            <a:off x="179512" y="116632"/>
            <a:ext cx="2016224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Karen Heverin and Geoff Millard on the roof of St Paul’s Peel, Salf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r="3348" b="4643"/>
          <a:stretch/>
        </p:blipFill>
        <p:spPr>
          <a:xfrm>
            <a:off x="1727684" y="1772816"/>
            <a:ext cx="5688632" cy="36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290</Words>
  <Application>Microsoft Office PowerPoint</Application>
  <PresentationFormat>On-screen Show (4:3)</PresentationFormat>
  <Paragraphs>42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More, Lucy</dc:creator>
  <cp:lastModifiedBy>Becky Payne</cp:lastModifiedBy>
  <cp:revision>34</cp:revision>
  <dcterms:created xsi:type="dcterms:W3CDTF">2019-05-16T07:48:39Z</dcterms:created>
  <dcterms:modified xsi:type="dcterms:W3CDTF">2019-12-16T16:06:59Z</dcterms:modified>
</cp:coreProperties>
</file>