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1" r:id="rId4"/>
    <p:sldId id="257" r:id="rId5"/>
    <p:sldId id="262" r:id="rId6"/>
    <p:sldId id="269" r:id="rId7"/>
    <p:sldId id="270" r:id="rId8"/>
    <p:sldId id="263" r:id="rId9"/>
    <p:sldId id="264" r:id="rId10"/>
    <p:sldId id="272" r:id="rId11"/>
    <p:sldId id="273" r:id="rId12"/>
    <p:sldId id="265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6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49BEC-0246-4727-BA69-277E41A44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950506-8B23-4920-97BA-91431FED3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3325F-F66F-40CF-BB2C-14952CB1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21AB3-D5A0-47BD-B164-FC7A68C04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EF9A4-985D-457F-BBAF-D56D45FF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95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9D9D5-F8B6-43FA-8518-D3CE60E6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370CC-0BF6-4E2B-AC8C-B53573F22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C2074-3B66-4E27-BD83-A7A73F4E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01CCC-16E1-4E75-90B5-46510604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EF9BA-B952-4F20-B7C0-0668FBDE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10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2BFDF-1633-4126-AFAC-1A04546FA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10B79-B4A0-4D77-B1DF-9D4F62727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BF096-CEBA-46CA-B1DA-C30E3564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56AC9-5E6F-4123-8BA5-A9F70599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1ED15-B0BA-46DE-B713-1C0FFAC6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FFF4-2CF4-4E13-8222-99A69F4C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12540-24F7-43C3-80AE-0A191F8E0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71B1E-CA2C-4457-A558-769D8DC5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3E7D9-8E7B-4E66-A4BF-35660A86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D8F69-E1D2-472A-A8A8-85B098F7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29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9A364-DB68-472D-B84E-592DDAA2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FD785-C8BD-4BD3-AFAB-C1FCDD281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971D8-B4CB-4400-A08E-E4A4293FB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92BE-9B9A-4A53-AB6C-43BFA3CD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68BE8-FC8A-4962-ADFF-FC8B1670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15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46C8-2904-4806-90ED-4648F894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B228B-D451-4E40-A943-27A46F2BD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C5265-4687-441A-AC2B-9F89A7E5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49EC-ADB8-425D-92CC-7377A54D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DF111-46CD-44BC-9F2F-19B04A53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52019-94F6-4073-A5FE-F6FAA85E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71B4-EACE-4F85-969B-17EE3C91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DD73F-CB64-4B17-B3D6-3CAEF26C2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C19B2-55A3-4FBE-ADBA-98E87BF1F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D68B5-BE09-40FA-BFE2-F10069309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E85F6-C187-4527-8B20-C5BAA039C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408068-347F-4620-9B9E-731B5D9D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6EBD09-966E-4F94-9A9B-DF9E546D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A4A01A-9F0E-46BF-94DE-0547AE03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03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C2C1F-9AED-49B9-B025-07CA08DBE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35A47-34E0-4054-9334-B7913157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DC5D-CDA9-473D-997B-B858C6FA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4E4B5-1BA5-4E05-AF04-4E64F45B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6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4B1CE-B682-4BF3-AE3A-E86B5A2F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283BB-6157-4E00-B4BC-503B9547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ABCF7-1910-4A16-8F84-700DD96F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72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CFE6-3F90-4340-BC92-2C2E9E95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5D214-A725-4750-BE37-B751E83C4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77D52-F048-4D16-B03C-7CE2F7D3C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A956-00BB-46A8-A0F6-717C1524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E61C3-A189-4F56-8F8A-AB35C583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E50C0-1F22-4F37-8B1F-368ED4A4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6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1ACF-7F5F-4D7D-962A-AD7056D3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61DAC1-8ACD-41F2-B82F-0D7D17077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A493D-E476-42AF-A651-BA2682510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2B7D2-F646-4814-9685-304EEFF8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BBF99-4635-4AA1-A84B-00EC2A209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37E30-156B-4406-9306-532FA091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23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6BF54-5DB7-420E-99C5-57BDC8F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AF92A-E520-4329-BFF5-49B4897D1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62636-D242-4322-856E-3D0A9FFC7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B0293-5898-47A6-8D4F-B3572945D723}" type="datetimeFigureOut">
              <a:rPr lang="en-GB" smtClean="0"/>
              <a:t>03/12/2019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35638-73A2-4D46-BDBC-D0D006A26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39C03-DD78-40E1-A8E1-E649C9A1D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013F9-C4F4-4475-BBF4-E7045B9C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50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A8C5-B8F2-4492-9FF5-C1AFB4E44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96550"/>
          </a:xfrm>
        </p:spPr>
        <p:txBody>
          <a:bodyPr/>
          <a:lstStyle/>
          <a:p>
            <a:r>
              <a:rPr lang="en-GB" dirty="0"/>
              <a:t>St. Peter’s, Alstonefield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E7026-B1D1-4342-B534-E16F1CAE3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87083"/>
            <a:ext cx="9144000" cy="2698811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  <a:p>
            <a:r>
              <a:rPr lang="en-GB" sz="5200" dirty="0"/>
              <a:t>A PCC’s experience of installing a toilet</a:t>
            </a:r>
          </a:p>
          <a:p>
            <a:r>
              <a:rPr lang="en-GB" sz="5200" dirty="0"/>
              <a:t> in a Grade 1 church</a:t>
            </a:r>
          </a:p>
          <a:p>
            <a:endParaRPr lang="en-GB" dirty="0"/>
          </a:p>
          <a:p>
            <a:endParaRPr lang="en-GB" dirty="0"/>
          </a:p>
          <a:p>
            <a:pPr algn="r"/>
            <a:r>
              <a:rPr lang="en-GB" sz="2000" dirty="0"/>
              <a:t>Jon Lane, voluntary Project Manager, December 2019</a:t>
            </a:r>
          </a:p>
          <a:p>
            <a:pPr algn="r"/>
            <a:r>
              <a:rPr lang="en-GB" sz="2000" dirty="0"/>
              <a:t>With acknowledgement to Chris </a:t>
            </a:r>
            <a:r>
              <a:rPr lang="en-GB" sz="2000" dirty="0" err="1"/>
              <a:t>Hesketh</a:t>
            </a:r>
            <a:r>
              <a:rPr lang="en-GB" sz="2000" dirty="0"/>
              <a:t>, CTD Architects, Leek </a:t>
            </a:r>
          </a:p>
        </p:txBody>
      </p:sp>
    </p:spTree>
    <p:extLst>
      <p:ext uri="{BB962C8B-B14F-4D97-AF65-F5344CB8AC3E}">
        <p14:creationId xmlns:p14="http://schemas.microsoft.com/office/powerpoint/2010/main" val="297581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2F98F-2571-4A67-B321-B8FCAC973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8080" y="890541"/>
            <a:ext cx="6769223" cy="50769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EFC986-23C9-4C39-887F-07A5EA7F7CE9}"/>
              </a:ext>
            </a:extLst>
          </p:cNvPr>
          <p:cNvSpPr txBox="1"/>
          <p:nvPr/>
        </p:nvSpPr>
        <p:spPr>
          <a:xfrm>
            <a:off x="949911" y="2849732"/>
            <a:ext cx="4429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 toilet floor under construction, resting on the stone floor</a:t>
            </a:r>
          </a:p>
        </p:txBody>
      </p:sp>
    </p:spTree>
    <p:extLst>
      <p:ext uri="{BB962C8B-B14F-4D97-AF65-F5344CB8AC3E}">
        <p14:creationId xmlns:p14="http://schemas.microsoft.com/office/powerpoint/2010/main" val="140196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7B1FD-0DD4-4637-85E9-3A9BDE99E39F}"/>
              </a:ext>
            </a:extLst>
          </p:cNvPr>
          <p:cNvSpPr txBox="1"/>
          <p:nvPr/>
        </p:nvSpPr>
        <p:spPr>
          <a:xfrm>
            <a:off x="1035730" y="2769833"/>
            <a:ext cx="3915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 partition walls going up, fixed only into mortar joints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7DEE9-162C-43BA-BEDC-4393FECDA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6456" y="954256"/>
            <a:ext cx="6599317" cy="49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6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7BF6-AA32-4D82-9D88-C9AE289E6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3481"/>
            <a:ext cx="9144000" cy="1109707"/>
          </a:xfrm>
        </p:spPr>
        <p:txBody>
          <a:bodyPr>
            <a:normAutofit/>
          </a:bodyPr>
          <a:lstStyle/>
          <a:p>
            <a:r>
              <a:rPr lang="en-GB" dirty="0"/>
              <a:t>The finished toilet: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24C4-4A60-4BEB-9441-B06AA8F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911" y="2423603"/>
            <a:ext cx="10404629" cy="3781887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Achieved the design aims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Convenient and pleasant to use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Admired by the community members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Quite high-maintenance e.g. emptying tank, checking that the macerator, alarms etc are working</a:t>
            </a:r>
          </a:p>
        </p:txBody>
      </p:sp>
    </p:spTree>
    <p:extLst>
      <p:ext uri="{BB962C8B-B14F-4D97-AF65-F5344CB8AC3E}">
        <p14:creationId xmlns:p14="http://schemas.microsoft.com/office/powerpoint/2010/main" val="2060445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13F1E-9F96-4952-BDFE-F80BA5F01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4828" y="935483"/>
            <a:ext cx="6649377" cy="4987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5A642-A797-4B9F-88F8-9A6A3AE6C7AD}"/>
              </a:ext>
            </a:extLst>
          </p:cNvPr>
          <p:cNvSpPr txBox="1"/>
          <p:nvPr/>
        </p:nvSpPr>
        <p:spPr>
          <a:xfrm>
            <a:off x="1162975" y="2929631"/>
            <a:ext cx="3622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This is the existing door from the nave</a:t>
            </a:r>
          </a:p>
        </p:txBody>
      </p:sp>
    </p:spTree>
    <p:extLst>
      <p:ext uri="{BB962C8B-B14F-4D97-AF65-F5344CB8AC3E}">
        <p14:creationId xmlns:p14="http://schemas.microsoft.com/office/powerpoint/2010/main" val="318721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3F213-D363-46EF-B477-C4F25604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6277" y="939830"/>
            <a:ext cx="6637785" cy="4978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E031B-CCC3-45FA-9D1B-61A8F87489A0}"/>
              </a:ext>
            </a:extLst>
          </p:cNvPr>
          <p:cNvSpPr txBox="1"/>
          <p:nvPr/>
        </p:nvSpPr>
        <p:spPr>
          <a:xfrm>
            <a:off x="1029810" y="2796466"/>
            <a:ext cx="3746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Behind it is the new partition wall and door</a:t>
            </a:r>
          </a:p>
        </p:txBody>
      </p:sp>
    </p:spTree>
    <p:extLst>
      <p:ext uri="{BB962C8B-B14F-4D97-AF65-F5344CB8AC3E}">
        <p14:creationId xmlns:p14="http://schemas.microsoft.com/office/powerpoint/2010/main" val="316607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38DC3-9EC2-49E2-B987-979DC3320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718" y="932154"/>
            <a:ext cx="6658256" cy="4993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50CF3-4679-40A9-9F86-F80B07D07393}"/>
              </a:ext>
            </a:extLst>
          </p:cNvPr>
          <p:cNvSpPr txBox="1"/>
          <p:nvPr/>
        </p:nvSpPr>
        <p:spPr>
          <a:xfrm>
            <a:off x="994299" y="2956264"/>
            <a:ext cx="3950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Behind that is the new toilet room</a:t>
            </a:r>
          </a:p>
        </p:txBody>
      </p:sp>
    </p:spTree>
    <p:extLst>
      <p:ext uri="{BB962C8B-B14F-4D97-AF65-F5344CB8AC3E}">
        <p14:creationId xmlns:p14="http://schemas.microsoft.com/office/powerpoint/2010/main" val="231380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E75FE-3004-4881-9512-DDC9339CB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7672" y="915417"/>
            <a:ext cx="6702888" cy="5027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217AA-2A65-4F9D-B73F-CE7CE59914B8}"/>
              </a:ext>
            </a:extLst>
          </p:cNvPr>
          <p:cNvSpPr txBox="1"/>
          <p:nvPr/>
        </p:nvSpPr>
        <p:spPr>
          <a:xfrm>
            <a:off x="834500" y="2645546"/>
            <a:ext cx="4287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 toilet is to full Doc M wheelchair-accessible specification</a:t>
            </a:r>
          </a:p>
        </p:txBody>
      </p:sp>
    </p:spTree>
    <p:extLst>
      <p:ext uri="{BB962C8B-B14F-4D97-AF65-F5344CB8AC3E}">
        <p14:creationId xmlns:p14="http://schemas.microsoft.com/office/powerpoint/2010/main" val="444988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A55EC-2274-41E4-82F6-EACF3FD09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4828" y="935483"/>
            <a:ext cx="6649377" cy="49870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C70FB-8F93-4160-82EB-5E21E10EC17E}"/>
              </a:ext>
            </a:extLst>
          </p:cNvPr>
          <p:cNvSpPr txBox="1"/>
          <p:nvPr/>
        </p:nvSpPr>
        <p:spPr>
          <a:xfrm>
            <a:off x="745724" y="2574524"/>
            <a:ext cx="4545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 handbasin and back of the new door, and the exposed masonry vault</a:t>
            </a:r>
          </a:p>
        </p:txBody>
      </p:sp>
    </p:spTree>
    <p:extLst>
      <p:ext uri="{BB962C8B-B14F-4D97-AF65-F5344CB8AC3E}">
        <p14:creationId xmlns:p14="http://schemas.microsoft.com/office/powerpoint/2010/main" val="2602674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0CBDE-0639-448C-8E50-9859F4490064}"/>
              </a:ext>
            </a:extLst>
          </p:cNvPr>
          <p:cNvSpPr txBox="1"/>
          <p:nvPr/>
        </p:nvSpPr>
        <p:spPr>
          <a:xfrm>
            <a:off x="532661" y="2551837"/>
            <a:ext cx="460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Outside the Porch, showing the new doors to the service area…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29CEA-B284-418B-B97E-53745679C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86" y="99874"/>
            <a:ext cx="5382223" cy="66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88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5BCF7-1390-44D6-8A6B-FE21BDDEE902}"/>
              </a:ext>
            </a:extLst>
          </p:cNvPr>
          <p:cNvSpPr txBox="1"/>
          <p:nvPr/>
        </p:nvSpPr>
        <p:spPr>
          <a:xfrm>
            <a:off x="701336" y="2388093"/>
            <a:ext cx="4776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… containing the macerator and holding tank, which is pumped out from here when full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F2F07-9C5A-4F39-ADED-87646B4B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76" y="104312"/>
            <a:ext cx="5220054" cy="66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7BF6-AA32-4D82-9D88-C9AE289E6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4603"/>
            <a:ext cx="9144000" cy="985420"/>
          </a:xfrm>
        </p:spPr>
        <p:txBody>
          <a:bodyPr>
            <a:normAutofit/>
          </a:bodyPr>
          <a:lstStyle/>
          <a:p>
            <a:r>
              <a:rPr lang="en-GB" dirty="0"/>
              <a:t>Problem: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24C4-4A60-4BEB-9441-B06AA8F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133" y="1890944"/>
            <a:ext cx="10520039" cy="3366856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Large, beautiful, old church, always open to visitors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Small village, tiny congregation, little money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Need to host more events and attract more visitors, but … no toilet!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Grade 1 listed, hence many planning restrictions</a:t>
            </a:r>
          </a:p>
        </p:txBody>
      </p:sp>
    </p:spTree>
    <p:extLst>
      <p:ext uri="{BB962C8B-B14F-4D97-AF65-F5344CB8AC3E}">
        <p14:creationId xmlns:p14="http://schemas.microsoft.com/office/powerpoint/2010/main" val="73531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7BF6-AA32-4D82-9D88-C9AE289E6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8890"/>
            <a:ext cx="9144000" cy="914400"/>
          </a:xfrm>
        </p:spPr>
        <p:txBody>
          <a:bodyPr>
            <a:normAutofit/>
          </a:bodyPr>
          <a:lstStyle/>
          <a:p>
            <a:r>
              <a:rPr lang="en-GB" dirty="0"/>
              <a:t>Financials: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24C4-4A60-4BEB-9441-B06AA8F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521" y="2423604"/>
            <a:ext cx="10315853" cy="28341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Think of a budget and double it! – this cost £20k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Architect’s fees were ¼ of total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Funds were raised over three years from: special events, local individual donors, two Trusts</a:t>
            </a:r>
          </a:p>
        </p:txBody>
      </p:sp>
    </p:spTree>
    <p:extLst>
      <p:ext uri="{BB962C8B-B14F-4D97-AF65-F5344CB8AC3E}">
        <p14:creationId xmlns:p14="http://schemas.microsoft.com/office/powerpoint/2010/main" val="4283470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7BF6-AA32-4D82-9D88-C9AE289E6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398" y="994299"/>
            <a:ext cx="9129204" cy="4083728"/>
          </a:xfrm>
        </p:spPr>
        <p:txBody>
          <a:bodyPr>
            <a:normAutofit/>
          </a:bodyPr>
          <a:lstStyle/>
          <a:p>
            <a:r>
              <a:rPr lang="en-GB" dirty="0"/>
              <a:t>Thank you </a:t>
            </a:r>
            <a:br>
              <a:rPr lang="en-GB" sz="4800" dirty="0"/>
            </a:br>
            <a:br>
              <a:rPr lang="en-GB" sz="3600" dirty="0"/>
            </a:br>
            <a:r>
              <a:rPr lang="en-GB" sz="3600" dirty="0" err="1"/>
              <a:t>You</a:t>
            </a:r>
            <a:r>
              <a:rPr lang="en-GB" sz="3600" dirty="0"/>
              <a:t> are welcome to visit at any time:</a:t>
            </a:r>
            <a:br>
              <a:rPr lang="en-GB" sz="3600" dirty="0"/>
            </a:br>
            <a:r>
              <a:rPr lang="en-GB" sz="3600" dirty="0"/>
              <a:t>St. Peter’s Church,</a:t>
            </a:r>
            <a:br>
              <a:rPr lang="en-GB" sz="3600" dirty="0"/>
            </a:br>
            <a:r>
              <a:rPr lang="en-GB" sz="3600" dirty="0"/>
              <a:t>Alstonefield,</a:t>
            </a:r>
            <a:br>
              <a:rPr lang="en-GB" sz="3600" dirty="0"/>
            </a:br>
            <a:r>
              <a:rPr lang="en-GB" sz="3600" dirty="0"/>
              <a:t>Ashbourne,</a:t>
            </a:r>
            <a:br>
              <a:rPr lang="en-GB" sz="3600" dirty="0"/>
            </a:br>
            <a:r>
              <a:rPr lang="en-GB" sz="3600" dirty="0"/>
              <a:t>Derbyshire DE6 2FX</a:t>
            </a:r>
          </a:p>
        </p:txBody>
      </p:sp>
    </p:spTree>
    <p:extLst>
      <p:ext uri="{BB962C8B-B14F-4D97-AF65-F5344CB8AC3E}">
        <p14:creationId xmlns:p14="http://schemas.microsoft.com/office/powerpoint/2010/main" val="402419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2AB59-B6C7-4E89-A412-9CCBBB55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99" y="127986"/>
            <a:ext cx="7821882" cy="5866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67FE8-E72E-4665-AC39-A04BBDAC152B}"/>
              </a:ext>
            </a:extLst>
          </p:cNvPr>
          <p:cNvSpPr txBox="1"/>
          <p:nvPr/>
        </p:nvSpPr>
        <p:spPr>
          <a:xfrm>
            <a:off x="3409245" y="5994400"/>
            <a:ext cx="5463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It is a beautiful church…</a:t>
            </a:r>
          </a:p>
        </p:txBody>
      </p:sp>
    </p:spTree>
    <p:extLst>
      <p:ext uri="{BB962C8B-B14F-4D97-AF65-F5344CB8AC3E}">
        <p14:creationId xmlns:p14="http://schemas.microsoft.com/office/powerpoint/2010/main" val="268651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84D61-DDF2-4DE0-A09F-B4E8D1790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100188"/>
            <a:ext cx="7789333" cy="5817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42B4A-C96D-4E51-9BD7-E89F2439D66B}"/>
              </a:ext>
            </a:extLst>
          </p:cNvPr>
          <p:cNvSpPr txBox="1"/>
          <p:nvPr/>
        </p:nvSpPr>
        <p:spPr>
          <a:xfrm>
            <a:off x="2664178" y="6096000"/>
            <a:ext cx="707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… which is open all the time</a:t>
            </a:r>
          </a:p>
        </p:txBody>
      </p:sp>
    </p:spTree>
    <p:extLst>
      <p:ext uri="{BB962C8B-B14F-4D97-AF65-F5344CB8AC3E}">
        <p14:creationId xmlns:p14="http://schemas.microsoft.com/office/powerpoint/2010/main" val="29288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7BF6-AA32-4D82-9D88-C9AE289E6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7151"/>
            <a:ext cx="9144000" cy="852255"/>
          </a:xfrm>
        </p:spPr>
        <p:txBody>
          <a:bodyPr>
            <a:normAutofit fontScale="90000"/>
          </a:bodyPr>
          <a:lstStyle/>
          <a:p>
            <a:r>
              <a:rPr lang="en-GB" dirty="0"/>
              <a:t>Design approach: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24C4-4A60-4BEB-9441-B06AA8F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926" y="1482571"/>
            <a:ext cx="10875146" cy="425306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PCC sees a toilet as an investment, not a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Toilet to be top quality, wheelchair access, baby changing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The whole toilet room to be removable without a trace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The unused South Porch was the agreed best location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To avoid excavation in the churchyard: a low-flush toilet with macerator and holding tank</a:t>
            </a:r>
          </a:p>
        </p:txBody>
      </p:sp>
    </p:spTree>
    <p:extLst>
      <p:ext uri="{BB962C8B-B14F-4D97-AF65-F5344CB8AC3E}">
        <p14:creationId xmlns:p14="http://schemas.microsoft.com/office/powerpoint/2010/main" val="304159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564363-B391-42CD-BC68-9A14E3A7B3E8}"/>
              </a:ext>
            </a:extLst>
          </p:cNvPr>
          <p:cNvSpPr txBox="1"/>
          <p:nvPr/>
        </p:nvSpPr>
        <p:spPr>
          <a:xfrm>
            <a:off x="2405849" y="6125592"/>
            <a:ext cx="750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 13</a:t>
            </a:r>
            <a:r>
              <a:rPr lang="en-GB" sz="3600" baseline="30000" dirty="0"/>
              <a:t>th</a:t>
            </a:r>
            <a:r>
              <a:rPr lang="en-GB" sz="3600" dirty="0"/>
              <a:t>-Century South Porch…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9B705-4CB4-4C13-A7FD-4123A9583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58" y="273499"/>
            <a:ext cx="7202965" cy="55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50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69A7E6-A272-495E-90AE-7E6F66196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3278" y="938812"/>
            <a:ext cx="6640497" cy="4980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B0D2C-6EDA-42E4-B0EE-1CA2230DDD5E}"/>
              </a:ext>
            </a:extLst>
          </p:cNvPr>
          <p:cNvSpPr txBox="1"/>
          <p:nvPr/>
        </p:nvSpPr>
        <p:spPr>
          <a:xfrm>
            <a:off x="727969" y="2965142"/>
            <a:ext cx="4598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… which has been used only as a store-room since the 1880s</a:t>
            </a:r>
          </a:p>
        </p:txBody>
      </p:sp>
    </p:spTree>
    <p:extLst>
      <p:ext uri="{BB962C8B-B14F-4D97-AF65-F5344CB8AC3E}">
        <p14:creationId xmlns:p14="http://schemas.microsoft.com/office/powerpoint/2010/main" val="151506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7BF6-AA32-4D82-9D88-C9AE289E6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5624"/>
            <a:ext cx="9144000" cy="1145220"/>
          </a:xfrm>
        </p:spPr>
        <p:txBody>
          <a:bodyPr>
            <a:normAutofit/>
          </a:bodyPr>
          <a:lstStyle/>
          <a:p>
            <a:r>
              <a:rPr lang="en-GB" dirty="0"/>
              <a:t>Approval procedure: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24C4-4A60-4BEB-9441-B06AA8F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012" y="2423604"/>
            <a:ext cx="10306974" cy="2834196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4000" dirty="0"/>
              <a:t>Lichfield DAC is the authorising body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4000" dirty="0"/>
              <a:t>Insists on design by Church Architect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4000" dirty="0"/>
              <a:t>Main interest is aesthetic, little interest in function or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4000" dirty="0"/>
              <a:t>This approval process took two years </a:t>
            </a:r>
          </a:p>
        </p:txBody>
      </p:sp>
    </p:spTree>
    <p:extLst>
      <p:ext uri="{BB962C8B-B14F-4D97-AF65-F5344CB8AC3E}">
        <p14:creationId xmlns:p14="http://schemas.microsoft.com/office/powerpoint/2010/main" val="3773604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7BF6-AA32-4D82-9D88-C9AE289E6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0013"/>
            <a:ext cx="9144000" cy="1056441"/>
          </a:xfrm>
        </p:spPr>
        <p:txBody>
          <a:bodyPr>
            <a:normAutofit/>
          </a:bodyPr>
          <a:lstStyle/>
          <a:p>
            <a:r>
              <a:rPr lang="en-GB" dirty="0"/>
              <a:t>Construction: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24C4-4A60-4BEB-9441-B06AA8F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889" y="2423604"/>
            <a:ext cx="10369119" cy="2834196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Obtained quotes from local contractors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DAC gave various authorisations easily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Construction itself was simple, took two months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600" dirty="0"/>
              <a:t>Site supervision by Church Architect would have been costly – fortunately, DAC recognised Jon Lane as acceptable supervisor</a:t>
            </a:r>
          </a:p>
        </p:txBody>
      </p:sp>
    </p:spTree>
    <p:extLst>
      <p:ext uri="{BB962C8B-B14F-4D97-AF65-F5344CB8AC3E}">
        <p14:creationId xmlns:p14="http://schemas.microsoft.com/office/powerpoint/2010/main" val="2935831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445</Words>
  <Application>Microsoft Office PowerPoint</Application>
  <PresentationFormat>Widescreen</PresentationFormat>
  <Paragraphs>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St. Peter’s, Alstonefield</vt:lpstr>
      <vt:lpstr>Problem:</vt:lpstr>
      <vt:lpstr>PowerPoint Presentation</vt:lpstr>
      <vt:lpstr>PowerPoint Presentation</vt:lpstr>
      <vt:lpstr>Design approach:</vt:lpstr>
      <vt:lpstr>PowerPoint Presentation</vt:lpstr>
      <vt:lpstr>PowerPoint Presentation</vt:lpstr>
      <vt:lpstr>Approval procedure:</vt:lpstr>
      <vt:lpstr>Construction:</vt:lpstr>
      <vt:lpstr>PowerPoint Presentation</vt:lpstr>
      <vt:lpstr>PowerPoint Presentation</vt:lpstr>
      <vt:lpstr>The finished toilet: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Financials:</vt:lpstr>
      <vt:lpstr>Thank you   You are welcome to visit at any time: St. Peter’s Church, Alstonefield, Ashbourne, Derbyshire DE6 2FX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Peter’s, Alstonefield</dc:title>
  <dc:creator>Jon Lane</dc:creator>
  <cp:lastModifiedBy>Jon Lane</cp:lastModifiedBy>
  <cp:revision>24</cp:revision>
  <dcterms:created xsi:type="dcterms:W3CDTF">2019-12-03T10:43:50Z</dcterms:created>
  <dcterms:modified xsi:type="dcterms:W3CDTF">2019-12-03T16:50:26Z</dcterms:modified>
</cp:coreProperties>
</file>