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5" r:id="rId5"/>
    <p:sldId id="263" r:id="rId6"/>
    <p:sldId id="261" r:id="rId7"/>
    <p:sldId id="262" r:id="rId8"/>
    <p:sldId id="266" r:id="rId9"/>
    <p:sldId id="260" r:id="rId10"/>
    <p:sldId id="264" r:id="rId11"/>
    <p:sldId id="267" r:id="rId12"/>
    <p:sldId id="268" r:id="rId13"/>
  </p:sldIdLst>
  <p:sldSz cx="9144000" cy="5715000" type="screen16x10"/>
  <p:notesSz cx="6889750" cy="100187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06B60"/>
    <a:srgbClr val="7B7492"/>
    <a:srgbClr val="675F7F"/>
    <a:srgbClr val="B2B164"/>
    <a:srgbClr val="434343"/>
    <a:srgbClr val="8E8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9" autoAdjust="0"/>
    <p:restoredTop sz="94024" autoAdjust="0"/>
  </p:normalViewPr>
  <p:slideViewPr>
    <p:cSldViewPr snapToGrid="0" snapToObjects="1">
      <p:cViewPr varScale="1">
        <p:scale>
          <a:sx n="92" d="100"/>
          <a:sy n="92" d="100"/>
        </p:scale>
        <p:origin x="-835" y="-7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6088" cy="501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6B01940-91AE-4329-96C9-59D31E382AB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5635"/>
            <a:ext cx="2986088" cy="501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5635"/>
            <a:ext cx="2986088" cy="501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E30E00BB-ACEB-4342-A684-B93E068CB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131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491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491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266A7FE-7CD1-446D-80C9-19BA98E7BD9F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750888"/>
            <a:ext cx="6010275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4" tIns="48322" rIns="96644" bIns="4832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759407"/>
            <a:ext cx="5511800" cy="4508658"/>
          </a:xfrm>
          <a:prstGeom prst="rect">
            <a:avLst/>
          </a:prstGeom>
        </p:spPr>
        <p:txBody>
          <a:bodyPr vert="horz" lIns="96644" tIns="48322" rIns="96644" bIns="48322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5635"/>
            <a:ext cx="2986088" cy="501491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5635"/>
            <a:ext cx="2986088" cy="501491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1228819-837D-4297-87AF-5363356ED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76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All pictures copyright Historic England unless</a:t>
            </a:r>
            <a:r>
              <a:rPr lang="en-GB" baseline="0" dirty="0" smtClean="0"/>
              <a:t> otherwise stated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7E535A-DB93-4D9B-AACD-B7F8F4EF1E8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28819-837D-4297-87AF-5363356EDD2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3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All pictures copyright Historic England unless</a:t>
            </a:r>
            <a:r>
              <a:rPr lang="en-GB" baseline="0" dirty="0" smtClean="0"/>
              <a:t> otherwise stated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28819-837D-4297-87AF-5363356EDD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36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All pictures copyright Historic England unless</a:t>
            </a:r>
            <a:r>
              <a:rPr lang="en-GB" baseline="0" dirty="0" smtClean="0"/>
              <a:t> otherwise stated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28819-837D-4297-87AF-5363356EDD2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3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All pictures copyright Historic England unless</a:t>
            </a:r>
            <a:r>
              <a:rPr lang="en-GB" baseline="0" dirty="0" smtClean="0"/>
              <a:t> otherwise stated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28819-837D-4297-87AF-5363356EDD2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01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All pictures copyright Historic England unless</a:t>
            </a:r>
            <a:r>
              <a:rPr lang="en-GB" baseline="0" dirty="0" smtClean="0"/>
              <a:t> otherwise stated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28819-837D-4297-87AF-5363356EDD2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8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All pictures copyright Historic England unless</a:t>
            </a:r>
            <a:r>
              <a:rPr lang="en-GB" baseline="0" dirty="0" smtClean="0"/>
              <a:t> otherwise stated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28819-837D-4297-87AF-5363356EDD2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52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All pictures copyright Historic England unless</a:t>
            </a:r>
            <a:r>
              <a:rPr lang="en-GB" baseline="0" dirty="0" smtClean="0"/>
              <a:t> otherwise stated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28819-837D-4297-87AF-5363356EDD2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92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Photograph copyright Ian Simpson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28819-837D-4297-87AF-5363356EDD2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34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Photograph</a:t>
            </a:r>
            <a:r>
              <a:rPr lang="en-GB" baseline="0" dirty="0" smtClean="0"/>
              <a:t> copyright Sam Furlong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28819-837D-4297-87AF-5363356EDD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7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_logo_CMYK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8" y="96838"/>
            <a:ext cx="362426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408308"/>
            <a:ext cx="8229600" cy="9525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2524538"/>
            <a:ext cx="8229600" cy="258059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ource Sans Pro Light" pitchFamily="34" charset="0"/>
              </a:defRPr>
            </a:lvl1pPr>
          </a:lstStyle>
          <a:p>
            <a:pPr>
              <a:defRPr/>
            </a:pPr>
            <a:fld id="{9B8E3FF0-8600-4155-AFC5-1AE19529CBAB}" type="datetimeFigureOut">
              <a:rPr lang="en-US"/>
              <a:pPr>
                <a:defRPr/>
              </a:pPr>
              <a:t>12/2/2019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ource Sans Pro Light" pitchFamily="34" charset="0"/>
              </a:defRPr>
            </a:lvl1pPr>
          </a:lstStyle>
          <a:p>
            <a:pPr>
              <a:defRPr/>
            </a:pPr>
            <a:fld id="{E9E1F100-DA3E-4A51-A0C2-00F31F4475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Source Sans Pro" pitchFamily="34" charset="0"/>
              </a:defRPr>
            </a:lvl3pPr>
            <a:lvl4pPr>
              <a:defRPr>
                <a:latin typeface="Source Sans Pro" pitchFamily="34" charset="0"/>
              </a:defRPr>
            </a:lvl4pPr>
            <a:lvl5pPr>
              <a:defRPr>
                <a:latin typeface="Source Sans Pro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ource Sans Pro Light" pitchFamily="34" charset="0"/>
              </a:defRPr>
            </a:lvl1pPr>
          </a:lstStyle>
          <a:p>
            <a:pPr>
              <a:defRPr/>
            </a:pPr>
            <a:fld id="{05A00621-18A0-492B-A033-44544616041E}" type="datetimeFigureOut">
              <a:rPr lang="en-US"/>
              <a:pPr>
                <a:defRPr/>
              </a:pPr>
              <a:t>12/2/2019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ource Sans Pro Light" pitchFamily="34" charset="0"/>
              </a:defRPr>
            </a:lvl1pPr>
          </a:lstStyle>
          <a:p>
            <a:pPr>
              <a:defRPr/>
            </a:pPr>
            <a:fld id="{D82C655E-1927-4CF8-8694-DC4D646D6A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1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0" cap="none">
                <a:latin typeface="Source Sans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ource Sans Pro Light" pitchFamily="34" charset="0"/>
              </a:defRPr>
            </a:lvl1pPr>
          </a:lstStyle>
          <a:p>
            <a:pPr>
              <a:defRPr/>
            </a:pPr>
            <a:fld id="{8E5EF0A9-5482-45CE-91F8-A1F513D1F371}" type="datetimeFigureOut">
              <a:rPr lang="en-US"/>
              <a:pPr>
                <a:defRPr/>
              </a:pPr>
              <a:t>12/2/2019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ource Sans Pro Light" pitchFamily="34" charset="0"/>
              </a:defRPr>
            </a:lvl1pPr>
          </a:lstStyle>
          <a:p>
            <a:pPr>
              <a:defRPr/>
            </a:pPr>
            <a:fld id="{313163C5-E483-40C1-A8F2-F3C79280B4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6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ource Sans Pro Light" pitchFamily="34" charset="0"/>
              </a:defRPr>
            </a:lvl1pPr>
          </a:lstStyle>
          <a:p>
            <a:pPr>
              <a:defRPr/>
            </a:pPr>
            <a:fld id="{BF0D3539-671F-405A-885F-7231BFF5D55A}" type="datetimeFigureOut">
              <a:rPr lang="en-US"/>
              <a:pPr>
                <a:defRPr/>
              </a:pPr>
              <a:t>12/2/2019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ource Sans Pro Light" pitchFamily="34" charset="0"/>
              </a:defRPr>
            </a:lvl1pPr>
          </a:lstStyle>
          <a:p>
            <a:pPr>
              <a:defRPr/>
            </a:pPr>
            <a:fld id="{F766CB94-2A4F-4839-AC56-EB91D68F4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6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0">
                <a:latin typeface="Source Sans Pro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600"/>
            <a:ext cx="5486400" cy="256804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ource Sans Pro Light" pitchFamily="34" charset="0"/>
              </a:defRPr>
            </a:lvl1pPr>
          </a:lstStyle>
          <a:p>
            <a:pPr>
              <a:defRPr/>
            </a:pPr>
            <a:fld id="{9074EF2E-297C-470F-9E1F-C3CF6DDEEFAD}" type="datetimeFigureOut">
              <a:rPr lang="en-US"/>
              <a:pPr>
                <a:defRPr/>
              </a:pPr>
              <a:t>12/2/2019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ource Sans Pro Light" pitchFamily="34" charset="0"/>
              </a:defRPr>
            </a:lvl1pPr>
          </a:lstStyle>
          <a:p>
            <a:pPr>
              <a:defRPr/>
            </a:pPr>
            <a:fld id="{73DC318B-88F6-4F87-9124-7ABE2CC65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408113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524125"/>
            <a:ext cx="82296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pic>
        <p:nvPicPr>
          <p:cNvPr id="1028" name="Picture 6" descr="HE_logo_CMYK.ai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8" y="96838"/>
            <a:ext cx="362426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Source Sans Pro Light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historicengland.org.uk/services-skills/our-planning-services/support-for-place-making-and-desig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76934" y="959680"/>
            <a:ext cx="8229600" cy="766763"/>
          </a:xfrm>
        </p:spPr>
        <p:txBody>
          <a:bodyPr/>
          <a:lstStyle/>
          <a:p>
            <a:pPr eaLnBrk="1" hangingPunct="1"/>
            <a:r>
              <a:rPr lang="en-GB" b="1" dirty="0" smtClean="0"/>
              <a:t>Rural Churches and Public Value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0" y="1906895"/>
            <a:ext cx="3240445" cy="327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294" y="900783"/>
            <a:ext cx="6003405" cy="399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2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91" y="4305993"/>
            <a:ext cx="6899564" cy="922712"/>
          </a:xfrm>
        </p:spPr>
        <p:txBody>
          <a:bodyPr/>
          <a:lstStyle/>
          <a:p>
            <a:pPr algn="ctr"/>
            <a:r>
              <a:rPr lang="en-GB" dirty="0" err="1" smtClean="0"/>
              <a:t>Fishlake</a:t>
            </a:r>
            <a:r>
              <a:rPr lang="en-GB" dirty="0" smtClean="0"/>
              <a:t> St Cuthbert, Peter </a:t>
            </a:r>
            <a:r>
              <a:rPr lang="en-GB" dirty="0" err="1" smtClean="0"/>
              <a:t>Pridham,Churchwarden</a:t>
            </a:r>
            <a:endParaRPr lang="en-GB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2288" y="1039813"/>
            <a:ext cx="5486400" cy="3432175"/>
          </a:xfrm>
        </p:spPr>
      </p:pic>
      <p:sp>
        <p:nvSpPr>
          <p:cNvPr id="8" name="TextBox 7"/>
          <p:cNvSpPr txBox="1"/>
          <p:nvPr/>
        </p:nvSpPr>
        <p:spPr>
          <a:xfrm>
            <a:off x="4613564" y="4225766"/>
            <a:ext cx="2665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Copyright Aaron </a:t>
            </a:r>
            <a:r>
              <a:rPr lang="en-GB" sz="1000" dirty="0" err="1" smtClean="0">
                <a:solidFill>
                  <a:schemeClr val="bg1"/>
                </a:solidFill>
              </a:rPr>
              <a:t>Walawalkar</a:t>
            </a:r>
            <a:r>
              <a:rPr lang="en-GB" sz="1000" dirty="0" smtClean="0">
                <a:solidFill>
                  <a:schemeClr val="bg1"/>
                </a:solidFill>
              </a:rPr>
              <a:t>/The Guardian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3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091" y="1039931"/>
            <a:ext cx="2418368" cy="3773488"/>
          </a:xfrm>
          <a:ln w="6350" cmpd="sng"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538" y="1039931"/>
            <a:ext cx="2467200" cy="3696000"/>
          </a:xfrm>
          <a:prstGeom prst="rect">
            <a:avLst/>
          </a:prstGeom>
          <a:ln w="254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16" y="1078675"/>
            <a:ext cx="2422887" cy="3648000"/>
          </a:xfrm>
          <a:prstGeom prst="rect">
            <a:avLst/>
          </a:prstGeom>
          <a:ln w="254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31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976" y="448055"/>
            <a:ext cx="3371088" cy="4657344"/>
          </a:xfrm>
        </p:spPr>
      </p:pic>
      <p:sp>
        <p:nvSpPr>
          <p:cNvPr id="5" name="TextBox 4"/>
          <p:cNvSpPr txBox="1"/>
          <p:nvPr/>
        </p:nvSpPr>
        <p:spPr>
          <a:xfrm>
            <a:off x="533400" y="1524000"/>
            <a:ext cx="40948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Source Sans Pro Light" pitchFamily="34" charset="0"/>
              </a:rPr>
              <a:t>Place – making</a:t>
            </a:r>
          </a:p>
          <a:p>
            <a:endParaRPr lang="en-GB" sz="3200" b="1" dirty="0">
              <a:latin typeface="Source Sans Pro Light" pitchFamily="34" charset="0"/>
            </a:endParaRPr>
          </a:p>
          <a:p>
            <a:r>
              <a:rPr lang="en-GB" sz="4400" b="1" dirty="0" smtClean="0">
                <a:latin typeface="Source Sans Pro Light" pitchFamily="34" charset="0"/>
              </a:rPr>
              <a:t>Well-being</a:t>
            </a:r>
          </a:p>
          <a:p>
            <a:endParaRPr lang="en-GB" sz="3200" b="1" dirty="0">
              <a:latin typeface="Source Sans Pro Light" pitchFamily="34" charset="0"/>
            </a:endParaRPr>
          </a:p>
          <a:p>
            <a:r>
              <a:rPr lang="en-GB" sz="4400" b="1" dirty="0" smtClean="0">
                <a:latin typeface="Source Sans Pro Light" pitchFamily="34" charset="0"/>
              </a:rPr>
              <a:t>Environment</a:t>
            </a:r>
            <a:endParaRPr lang="en-GB" sz="4400" b="1" dirty="0">
              <a:latin typeface="Source Sans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6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886436"/>
            <a:ext cx="4038600" cy="952500"/>
          </a:xfrm>
        </p:spPr>
        <p:txBody>
          <a:bodyPr/>
          <a:lstStyle/>
          <a:p>
            <a:r>
              <a:rPr lang="en-GB" b="1" dirty="0" smtClean="0"/>
              <a:t>Place Making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948" y="1838936"/>
            <a:ext cx="5816748" cy="3501683"/>
          </a:xfrm>
        </p:spPr>
      </p:pic>
    </p:spTree>
    <p:extLst>
      <p:ext uri="{BB962C8B-B14F-4D97-AF65-F5344CB8AC3E}">
        <p14:creationId xmlns:p14="http://schemas.microsoft.com/office/powerpoint/2010/main" val="23553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is place-making?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i="1" dirty="0" smtClean="0"/>
              <a:t>Place making … </a:t>
            </a:r>
            <a:r>
              <a:rPr lang="en-GB" sz="3600" i="1" dirty="0"/>
              <a:t>shapes public spaces to improve a community’s cultural, economic, social and environmental situation.</a:t>
            </a:r>
            <a:endParaRPr lang="en-GB" sz="3600" dirty="0"/>
          </a:p>
          <a:p>
            <a:pPr marL="0" indent="0">
              <a:buNone/>
            </a:pPr>
            <a:r>
              <a:rPr lang="en-GB" sz="2400" dirty="0" smtClean="0">
                <a:hlinkClick r:id="rId2"/>
              </a:rPr>
              <a:t>https://historicengland.org.uk/services-skills/our-planning-services/support-for-place-making-and-design/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865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13" y="1554479"/>
            <a:ext cx="4281055" cy="3528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198" y="485601"/>
            <a:ext cx="3448223" cy="45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011" y="984164"/>
            <a:ext cx="4086665" cy="952500"/>
          </a:xfrm>
        </p:spPr>
        <p:txBody>
          <a:bodyPr/>
          <a:lstStyle/>
          <a:p>
            <a:pPr algn="l"/>
            <a:r>
              <a:rPr lang="en-GB" b="1" dirty="0" smtClean="0"/>
              <a:t>  Well-being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4" y="478301"/>
            <a:ext cx="3589899" cy="4786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79" y="1852757"/>
            <a:ext cx="3420000" cy="34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417" y="1358542"/>
            <a:ext cx="4635242" cy="3670071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pic>
        <p:nvPicPr>
          <p:cNvPr id="15362" name="Picture 2" descr="Image result for white van parked by church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460567"/>
            <a:ext cx="4305993" cy="2568046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2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06" r="-8006"/>
          <a:stretch/>
        </p:blipFill>
        <p:spPr>
          <a:xfrm>
            <a:off x="5079413" y="3005008"/>
            <a:ext cx="3708000" cy="2195699"/>
          </a:xfrm>
          <a:ln w="19050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5" y="1144096"/>
            <a:ext cx="2726576" cy="40566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520" y="339933"/>
            <a:ext cx="3600000" cy="2552150"/>
          </a:xfrm>
          <a:prstGeom prst="rect">
            <a:avLst/>
          </a:prstGeom>
          <a:noFill/>
          <a:ln w="222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111" y="3005008"/>
            <a:ext cx="2232000" cy="21956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44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36" y="1408113"/>
            <a:ext cx="4100732" cy="952500"/>
          </a:xfrm>
        </p:spPr>
        <p:txBody>
          <a:bodyPr/>
          <a:lstStyle/>
          <a:p>
            <a:r>
              <a:rPr lang="en-GB" b="1" dirty="0" smtClean="0"/>
              <a:t>Environment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719" y="576775"/>
            <a:ext cx="3193913" cy="4797083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737" y="2211514"/>
            <a:ext cx="4139982" cy="137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353" y="3507193"/>
            <a:ext cx="2179008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361" y="3401533"/>
            <a:ext cx="2190836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27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126</Words>
  <Application>Microsoft Office PowerPoint</Application>
  <PresentationFormat>On-screen Show (16:10)</PresentationFormat>
  <Paragraphs>33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Rural Churches and Public Value</vt:lpstr>
      <vt:lpstr>PowerPoint Presentation</vt:lpstr>
      <vt:lpstr>Place Making</vt:lpstr>
      <vt:lpstr>What is place-making?</vt:lpstr>
      <vt:lpstr>PowerPoint Presentation</vt:lpstr>
      <vt:lpstr>  Well-being</vt:lpstr>
      <vt:lpstr>PowerPoint Presentation</vt:lpstr>
      <vt:lpstr>PowerPoint Presentation</vt:lpstr>
      <vt:lpstr>Environment</vt:lpstr>
      <vt:lpstr>PowerPoint Presentation</vt:lpstr>
      <vt:lpstr>Fishlake St Cuthbert, Peter Pridham,Churchwarden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</dc:creator>
  <cp:lastModifiedBy>Evans, Diana</cp:lastModifiedBy>
  <cp:revision>77</cp:revision>
  <cp:lastPrinted>2019-12-02T14:52:53Z</cp:lastPrinted>
  <dcterms:created xsi:type="dcterms:W3CDTF">2015-01-26T12:17:31Z</dcterms:created>
  <dcterms:modified xsi:type="dcterms:W3CDTF">2019-12-02T14:55:50Z</dcterms:modified>
</cp:coreProperties>
</file>